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12192000" cy="6858000"/>
  <p:embeddedFontLst>
    <p:embeddedFont>
      <p:font typeface="Calibri" panose="020F0502020204030204" pitchFamily="3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
      <p:font typeface="Montserrat ExtraBold" panose="00000900000000000000" pitchFamily="2" charset="0"/>
      <p:bold r:id="rId22"/>
      <p:boldItalic r:id="rId23"/>
    </p:embeddedFont>
    <p:embeddedFont>
      <p:font typeface="Montserrat Medium" panose="00000600000000000000" pitchFamily="2" charset="0"/>
      <p:regular r:id="rId24"/>
      <p:italic r:id="rId25"/>
    </p:embeddedFont>
    <p:embeddedFont>
      <p:font typeface="Trebuchet MS" panose="020B0603020202020204" pitchFamily="34" charset="0"/>
      <p:regular r:id="rId26"/>
      <p:bold r:id="rId27"/>
      <p:italic r:id="rId28"/>
      <p:boldItalic r:id="rId29"/>
    </p:embeddedFont>
  </p:embeddedFontLst>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762E75-A626-D802-3268-635E78C28F39}">
  <a:tblStyle styleId="{EB762E75-A626-D802-3268-635E78C28F39}" styleName="Medium Style 2 - Accent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AN KUMAR" userId="0a4d5852f518b73a" providerId="LiveId" clId="{97C5EA66-217C-4DC6-BD8E-50D9A27F811C}"/>
    <pc:docChg chg="modSld">
      <pc:chgData name="CHANDAN KUMAR" userId="0a4d5852f518b73a" providerId="LiveId" clId="{97C5EA66-217C-4DC6-BD8E-50D9A27F811C}" dt="2022-11-29T14:45:39.927" v="0" actId="14100"/>
      <pc:docMkLst>
        <pc:docMk/>
      </pc:docMkLst>
      <pc:sldChg chg="modSp mod">
        <pc:chgData name="CHANDAN KUMAR" userId="0a4d5852f518b73a" providerId="LiveId" clId="{97C5EA66-217C-4DC6-BD8E-50D9A27F811C}" dt="2022-11-29T14:45:39.927" v="0" actId="14100"/>
        <pc:sldMkLst>
          <pc:docMk/>
          <pc:sldMk cId="0" sldId="263"/>
        </pc:sldMkLst>
        <pc:spChg chg="mod">
          <ac:chgData name="CHANDAN KUMAR" userId="0a4d5852f518b73a" providerId="LiveId" clId="{97C5EA66-217C-4DC6-BD8E-50D9A27F811C}" dt="2022-11-29T14:45:39.927" v="0" actId="14100"/>
          <ac:spMkLst>
            <pc:docMk/>
            <pc:sldMk cId="0" sldId="263"/>
            <ac:spMk id="20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bwMode="auto">
        <a:xfrm>
          <a:off x="0" y="0"/>
          <a:ext cx="0" cy="0"/>
          <a:chOff x="0" y="0"/>
          <a:chExt cx="0" cy="0"/>
        </a:xfrm>
      </p:grpSpPr>
      <p:sp>
        <p:nvSpPr>
          <p:cNvPr id="3" name="Google Shape;3;n"/>
          <p:cNvSpPr txBox="1">
            <a:spLocks noGrp="1"/>
          </p:cNvSpPr>
          <p:nvPr>
            <p:ph type="hdr" idx="2"/>
          </p:nvPr>
        </p:nvSpPr>
        <p:spPr bwMode="auto">
          <a:xfrm>
            <a:off x="2" y="0"/>
            <a:ext cx="3038648" cy="465138"/>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9pPr>
          </a:lstStyle>
          <a:p>
            <a:pPr>
              <a:defRPr/>
            </a:pPr>
            <a:endParaRPr/>
          </a:p>
        </p:txBody>
      </p:sp>
      <p:sp>
        <p:nvSpPr>
          <p:cNvPr id="4" name="Google Shape;4;n"/>
          <p:cNvSpPr txBox="1">
            <a:spLocks noGrp="1"/>
          </p:cNvSpPr>
          <p:nvPr>
            <p:ph type="dt" idx="10"/>
          </p:nvPr>
        </p:nvSpPr>
        <p:spPr bwMode="auto">
          <a:xfrm>
            <a:off x="3970135" y="0"/>
            <a:ext cx="3038648" cy="465138"/>
          </a:xfrm>
          <a:prstGeom prst="rect">
            <a:avLst/>
          </a:prstGeom>
          <a:noFill/>
          <a:ln>
            <a:noFill/>
          </a:ln>
        </p:spPr>
        <p:txBody>
          <a:bodyPr spcFirstLastPara="1" wrap="square" lIns="91425" tIns="45700" rIns="91425" bIns="45700" anchor="t" anchorCtr="0">
            <a:noAutofit/>
          </a:bodyPr>
          <a:lstStyle>
            <a:lvl1pPr marR="0" lvl="0" algn="r">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9pPr>
          </a:lstStyle>
          <a:p>
            <a:pPr>
              <a:defRPr/>
            </a:pPr>
            <a:endParaRPr/>
          </a:p>
        </p:txBody>
      </p:sp>
      <p:sp>
        <p:nvSpPr>
          <p:cNvPr id="5" name="Google Shape;5;n"/>
          <p:cNvSpPr>
            <a:spLocks noGrp="1" noRot="1" noChangeAspect="1"/>
          </p:cNvSpPr>
          <p:nvPr>
            <p:ph type="sldImg" idx="3"/>
          </p:nvPr>
        </p:nvSpPr>
        <p:spPr bwMode="auto">
          <a:xfrm>
            <a:off x="407988" y="696913"/>
            <a:ext cx="6196011"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bwMode="auto">
          <a:xfrm>
            <a:off x="701848" y="4416426"/>
            <a:ext cx="5608320" cy="41830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L="914400" marR="0" lvl="1" indent="-228600" algn="l">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2pPr>
            <a:lvl3pPr marL="1371600" marR="0" lvl="2" indent="-228600" algn="l">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3pPr>
            <a:lvl4pPr marL="1828800" marR="0" lvl="3" indent="-228600" algn="l">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4pPr>
            <a:lvl5pPr marL="2286000" marR="0" lvl="4" indent="-228600" algn="l">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5pPr>
            <a:lvl6pPr marL="2743200" marR="0" lvl="5"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6pPr>
            <a:lvl7pPr marL="3200400" marR="0" lvl="6"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7pPr>
            <a:lvl8pPr marL="3657600" marR="0" lvl="7"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8pPr>
            <a:lvl9pPr marL="4114800" marR="0" lvl="8"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9pPr>
          </a:lstStyle>
          <a:p>
            <a:pPr>
              <a:defRPr/>
            </a:pPr>
            <a:endParaRPr/>
          </a:p>
        </p:txBody>
      </p:sp>
      <p:sp>
        <p:nvSpPr>
          <p:cNvPr id="7" name="Google Shape;7;n"/>
          <p:cNvSpPr txBox="1">
            <a:spLocks noGrp="1"/>
          </p:cNvSpPr>
          <p:nvPr>
            <p:ph type="ftr" idx="11"/>
          </p:nvPr>
        </p:nvSpPr>
        <p:spPr bwMode="auto">
          <a:xfrm>
            <a:off x="2" y="8829675"/>
            <a:ext cx="3038648" cy="465138"/>
          </a:xfrm>
          <a:prstGeom prst="rect">
            <a:avLst/>
          </a:prstGeom>
          <a:noFill/>
          <a:ln>
            <a:noFill/>
          </a:ln>
        </p:spPr>
        <p:txBody>
          <a:bodyPr spcFirstLastPara="1" wrap="square" lIns="91425" tIns="45700" rIns="91425" bIns="45700" anchor="b"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defRPr>
            </a:lvl9pPr>
          </a:lstStyle>
          <a:p>
            <a:pPr>
              <a:defRPr/>
            </a:pPr>
            <a:endParaRPr/>
          </a:p>
        </p:txBody>
      </p:sp>
      <p:sp>
        <p:nvSpPr>
          <p:cNvPr id="8" name="Google Shape;8;n"/>
          <p:cNvSpPr txBox="1">
            <a:spLocks noGrp="1"/>
          </p:cNvSpPr>
          <p:nvPr>
            <p:ph type="sldNum" idx="12"/>
          </p:nvPr>
        </p:nvSpPr>
        <p:spPr bwMode="auto">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a:lnSpc>
                <a:spcPct val="100000"/>
              </a:lnSpc>
              <a:spcBef>
                <a:spcPts val="0"/>
              </a:spcBef>
              <a:spcAft>
                <a:spcPts val="0"/>
              </a:spcAft>
              <a:buClr>
                <a:srgbClr val="000000"/>
              </a:buClr>
              <a:buSzPts val="1200"/>
              <a:buFont typeface="Arial"/>
              <a:buNone/>
              <a:defRPr/>
            </a:pPr>
            <a:fld id="{00000000-1234-1234-1234-123412341234}" type="slidenum">
              <a:rPr lang="en-US" sz="1200" b="0" i="0" u="none" strike="noStrike" cap="none">
                <a:solidFill>
                  <a:schemeClr val="dk1"/>
                </a:solidFill>
                <a:latin typeface="Arial"/>
                <a:ea typeface="Arial"/>
                <a:cs typeface="Arial"/>
              </a:rPr>
              <a:t>‹#›</a:t>
            </a:fld>
            <a:endParaRPr sz="1200" b="0" i="0" u="none" strike="noStrike" cap="none">
              <a:solidFill>
                <a:schemeClr val="dk1"/>
              </a:solidFill>
              <a:latin typeface="Arial"/>
              <a:ea typeface="Arial"/>
              <a:cs typeface="Arial"/>
            </a:endParaRPr>
          </a:p>
        </p:txBody>
      </p:sp>
    </p:spTree>
  </p:cSld>
  <p:clrMap bg1="lt1" tx1="dk1" bg2="dk2" tx2="lt2" accent1="accent1" accent2="accent2" accent3="accent3" accent4="accent4" accent5="accent5" accent6="accent6" hlink="hlink" folHlink="folHlink"/>
  <p:notes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85" name="Google Shape;185;p3:notes"/>
          <p:cNvSpPr>
            <a:spLocks noGrp="1" noRot="1" noChangeAspect="1"/>
          </p:cNvSpPr>
          <p:nvPr>
            <p:ph type="sldImg" idx="2"/>
          </p:nvPr>
        </p:nvSpPr>
        <p:spPr bwMode="auto">
          <a:xfrm>
            <a:off x="407988" y="696913"/>
            <a:ext cx="6196011"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bwMode="auto">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Clr>
                <a:schemeClr val="dk1"/>
              </a:buClr>
              <a:buSzPts val="1100"/>
              <a:buFont typeface="Arial"/>
              <a:buNone/>
              <a:defRPr/>
            </a:pPr>
            <a:r>
              <a:rPr lang="en-US"/>
              <a:t>Provide a basic introduction of the project and also an overview of scope it entails.</a:t>
            </a:r>
            <a:endParaRPr/>
          </a:p>
          <a:p>
            <a:pPr marL="0" lvl="0" indent="0" algn="l">
              <a:lnSpc>
                <a:spcPct val="100000"/>
              </a:lnSpc>
              <a:spcBef>
                <a:spcPts val="0"/>
              </a:spcBef>
              <a:spcAft>
                <a:spcPts val="0"/>
              </a:spcAft>
              <a:buClr>
                <a:schemeClr val="dk1"/>
              </a:buClr>
              <a:buSzPts val="1100"/>
              <a:buFont typeface="Arial"/>
              <a:buNone/>
              <a:defRPr/>
            </a:pPr>
            <a:endParaRPr/>
          </a:p>
          <a:p>
            <a:pPr marL="0" lvl="0" indent="0" algn="l">
              <a:lnSpc>
                <a:spcPct val="100000"/>
              </a:lnSpc>
              <a:spcBef>
                <a:spcPts val="0"/>
              </a:spcBef>
              <a:spcAft>
                <a:spcPts val="0"/>
              </a:spcAft>
              <a:buClr>
                <a:schemeClr val="dk1"/>
              </a:buClr>
              <a:buSzPts val="1100"/>
              <a:buFont typeface="Arial"/>
              <a:buNone/>
              <a:defRPr/>
            </a:pPr>
            <a:r>
              <a:rPr lang="en-US"/>
              <a:t>Set the context.</a:t>
            </a:r>
            <a:endParaRPr/>
          </a:p>
          <a:p>
            <a:pPr marL="0" lvl="0" indent="0" algn="l">
              <a:lnSpc>
                <a:spcPct val="100000"/>
              </a:lnSpc>
              <a:spcBef>
                <a:spcPts val="0"/>
              </a:spcBef>
              <a:spcAft>
                <a:spcPts val="0"/>
              </a:spcAft>
              <a:buClr>
                <a:schemeClr val="dk1"/>
              </a:buClr>
              <a:buSzPts val="1100"/>
              <a:buFont typeface="Arial"/>
              <a:buNone/>
              <a:defRPr/>
            </a:pPr>
            <a:endParaRPr/>
          </a:p>
          <a:p>
            <a:pPr marL="0" lvl="0" indent="0" algn="l">
              <a:lnSpc>
                <a:spcPct val="100000"/>
              </a:lnSpc>
              <a:spcBef>
                <a:spcPts val="0"/>
              </a:spcBef>
              <a:spcAft>
                <a:spcPts val="0"/>
              </a:spcAft>
              <a:buSzPts val="1400"/>
              <a:buNone/>
              <a:defRPr/>
            </a:pPr>
            <a:endParaRPr/>
          </a:p>
        </p:txBody>
      </p:sp>
      <p:sp>
        <p:nvSpPr>
          <p:cNvPr id="187" name="Google Shape;187;p3:notes"/>
          <p:cNvSpPr txBox="1">
            <a:spLocks noGrp="1"/>
          </p:cNvSpPr>
          <p:nvPr>
            <p:ph type="sldNum" idx="12"/>
          </p:nvPr>
        </p:nvSpPr>
        <p:spPr bwMode="auto">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n-US"/>
              <a:t>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85" name="Google Shape;185;p3:notes"/>
          <p:cNvSpPr>
            <a:spLocks noGrp="1" noRot="1" noChangeAspect="1"/>
          </p:cNvSpPr>
          <p:nvPr>
            <p:ph type="sldImg" idx="2"/>
          </p:nvPr>
        </p:nvSpPr>
        <p:spPr bwMode="auto">
          <a:xfrm>
            <a:off x="407988" y="696913"/>
            <a:ext cx="6196011"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bwMode="auto">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Clr>
                <a:schemeClr val="dk1"/>
              </a:buClr>
              <a:buSzPts val="1100"/>
              <a:buFont typeface="Arial"/>
              <a:buNone/>
              <a:defRPr/>
            </a:pPr>
            <a:r>
              <a:rPr lang="en-US"/>
              <a:t>Provide a basic introduction of the project and also an overview of scope it entails.</a:t>
            </a:r>
            <a:endParaRPr/>
          </a:p>
          <a:p>
            <a:pPr marL="0" lvl="0" indent="0" algn="l">
              <a:lnSpc>
                <a:spcPct val="100000"/>
              </a:lnSpc>
              <a:spcBef>
                <a:spcPts val="0"/>
              </a:spcBef>
              <a:spcAft>
                <a:spcPts val="0"/>
              </a:spcAft>
              <a:buClr>
                <a:schemeClr val="dk1"/>
              </a:buClr>
              <a:buSzPts val="1100"/>
              <a:buFont typeface="Arial"/>
              <a:buNone/>
              <a:defRPr/>
            </a:pPr>
            <a:endParaRPr/>
          </a:p>
          <a:p>
            <a:pPr marL="0" lvl="0" indent="0" algn="l">
              <a:lnSpc>
                <a:spcPct val="100000"/>
              </a:lnSpc>
              <a:spcBef>
                <a:spcPts val="0"/>
              </a:spcBef>
              <a:spcAft>
                <a:spcPts val="0"/>
              </a:spcAft>
              <a:buClr>
                <a:schemeClr val="dk1"/>
              </a:buClr>
              <a:buSzPts val="1100"/>
              <a:buFont typeface="Arial"/>
              <a:buNone/>
              <a:defRPr/>
            </a:pPr>
            <a:r>
              <a:rPr lang="en-US"/>
              <a:t>Set the context.</a:t>
            </a:r>
            <a:endParaRPr/>
          </a:p>
          <a:p>
            <a:pPr marL="0" lvl="0" indent="0" algn="l">
              <a:lnSpc>
                <a:spcPct val="100000"/>
              </a:lnSpc>
              <a:spcBef>
                <a:spcPts val="0"/>
              </a:spcBef>
              <a:spcAft>
                <a:spcPts val="0"/>
              </a:spcAft>
              <a:buClr>
                <a:schemeClr val="dk1"/>
              </a:buClr>
              <a:buSzPts val="1100"/>
              <a:buFont typeface="Arial"/>
              <a:buNone/>
              <a:defRPr/>
            </a:pPr>
            <a:endParaRPr/>
          </a:p>
          <a:p>
            <a:pPr marL="0" lvl="0" indent="0" algn="l">
              <a:lnSpc>
                <a:spcPct val="100000"/>
              </a:lnSpc>
              <a:spcBef>
                <a:spcPts val="0"/>
              </a:spcBef>
              <a:spcAft>
                <a:spcPts val="0"/>
              </a:spcAft>
              <a:buSzPts val="1400"/>
              <a:buNone/>
              <a:defRPr/>
            </a:pPr>
            <a:endParaRPr/>
          </a:p>
        </p:txBody>
      </p:sp>
      <p:sp>
        <p:nvSpPr>
          <p:cNvPr id="187" name="Google Shape;187;p3:notes"/>
          <p:cNvSpPr txBox="1">
            <a:spLocks noGrp="1"/>
          </p:cNvSpPr>
          <p:nvPr>
            <p:ph type="sldNum" idx="12"/>
          </p:nvPr>
        </p:nvSpPr>
        <p:spPr bwMode="auto">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85" name="Google Shape;185;p3:notes"/>
          <p:cNvSpPr>
            <a:spLocks noGrp="1" noRot="1" noChangeAspect="1"/>
          </p:cNvSpPr>
          <p:nvPr>
            <p:ph type="sldImg" idx="2"/>
          </p:nvPr>
        </p:nvSpPr>
        <p:spPr bwMode="auto">
          <a:xfrm>
            <a:off x="407988" y="696913"/>
            <a:ext cx="6196011"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bwMode="auto">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Clr>
                <a:schemeClr val="dk1"/>
              </a:buClr>
              <a:buSzPts val="1100"/>
              <a:buFont typeface="Arial"/>
              <a:buNone/>
              <a:defRPr/>
            </a:pPr>
            <a:r>
              <a:rPr lang="en-US"/>
              <a:t>Provide a basic introduction of the project and also an overview of scope it entails.</a:t>
            </a:r>
            <a:endParaRPr/>
          </a:p>
          <a:p>
            <a:pPr marL="0" lvl="0" indent="0" algn="l">
              <a:lnSpc>
                <a:spcPct val="100000"/>
              </a:lnSpc>
              <a:spcBef>
                <a:spcPts val="0"/>
              </a:spcBef>
              <a:spcAft>
                <a:spcPts val="0"/>
              </a:spcAft>
              <a:buClr>
                <a:schemeClr val="dk1"/>
              </a:buClr>
              <a:buSzPts val="1100"/>
              <a:buFont typeface="Arial"/>
              <a:buNone/>
              <a:defRPr/>
            </a:pPr>
            <a:endParaRPr/>
          </a:p>
          <a:p>
            <a:pPr marL="0" lvl="0" indent="0" algn="l">
              <a:lnSpc>
                <a:spcPct val="100000"/>
              </a:lnSpc>
              <a:spcBef>
                <a:spcPts val="0"/>
              </a:spcBef>
              <a:spcAft>
                <a:spcPts val="0"/>
              </a:spcAft>
              <a:buClr>
                <a:schemeClr val="dk1"/>
              </a:buClr>
              <a:buSzPts val="1100"/>
              <a:buFont typeface="Arial"/>
              <a:buNone/>
              <a:defRPr/>
            </a:pPr>
            <a:r>
              <a:rPr lang="en-US"/>
              <a:t>Set the context.</a:t>
            </a:r>
            <a:endParaRPr/>
          </a:p>
          <a:p>
            <a:pPr marL="0" lvl="0" indent="0" algn="l">
              <a:lnSpc>
                <a:spcPct val="100000"/>
              </a:lnSpc>
              <a:spcBef>
                <a:spcPts val="0"/>
              </a:spcBef>
              <a:spcAft>
                <a:spcPts val="0"/>
              </a:spcAft>
              <a:buClr>
                <a:schemeClr val="dk1"/>
              </a:buClr>
              <a:buSzPts val="1100"/>
              <a:buFont typeface="Arial"/>
              <a:buNone/>
              <a:defRPr/>
            </a:pPr>
            <a:endParaRPr/>
          </a:p>
          <a:p>
            <a:pPr marL="0" lvl="0" indent="0" algn="l">
              <a:lnSpc>
                <a:spcPct val="100000"/>
              </a:lnSpc>
              <a:spcBef>
                <a:spcPts val="0"/>
              </a:spcBef>
              <a:spcAft>
                <a:spcPts val="0"/>
              </a:spcAft>
              <a:buSzPts val="1400"/>
              <a:buNone/>
              <a:defRPr/>
            </a:pPr>
            <a:endParaRPr/>
          </a:p>
        </p:txBody>
      </p:sp>
      <p:sp>
        <p:nvSpPr>
          <p:cNvPr id="187" name="Google Shape;187;p3:notes"/>
          <p:cNvSpPr txBox="1">
            <a:spLocks noGrp="1"/>
          </p:cNvSpPr>
          <p:nvPr>
            <p:ph type="sldNum" idx="12"/>
          </p:nvPr>
        </p:nvSpPr>
        <p:spPr bwMode="auto">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93" name="Google Shape;193;p4:notes"/>
          <p:cNvSpPr>
            <a:spLocks noGrp="1" noRot="1" noChangeAspect="1"/>
          </p:cNvSpPr>
          <p:nvPr>
            <p:ph type="sldImg" idx="2"/>
          </p:nvPr>
        </p:nvSpPr>
        <p:spPr bwMode="auto">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bwMode="auto">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Clr>
                <a:schemeClr val="dk1"/>
              </a:buClr>
              <a:buSzPts val="1100"/>
              <a:buFont typeface="Arial"/>
              <a:buNone/>
              <a:defRPr/>
            </a:pPr>
            <a:r>
              <a:rPr lang="en-US"/>
              <a:t>Provide summary of Phase – 1.</a:t>
            </a:r>
            <a:endParaRPr/>
          </a:p>
          <a:p>
            <a:pPr marL="0" lvl="0" indent="0" algn="l">
              <a:lnSpc>
                <a:spcPct val="100000"/>
              </a:lnSpc>
              <a:spcBef>
                <a:spcPts val="0"/>
              </a:spcBef>
              <a:spcAft>
                <a:spcPts val="0"/>
              </a:spcAft>
              <a:buClr>
                <a:schemeClr val="dk1"/>
              </a:buClr>
              <a:buSzPts val="1100"/>
              <a:buFont typeface="Arial"/>
              <a:buNone/>
              <a:defRPr/>
            </a:pPr>
            <a:r>
              <a:rPr lang="en-US"/>
              <a:t>Include the suggestions and improvements made.</a:t>
            </a:r>
            <a:endParaRPr/>
          </a:p>
          <a:p>
            <a:pPr marL="0" lvl="0" indent="0" algn="l">
              <a:lnSpc>
                <a:spcPct val="100000"/>
              </a:lnSpc>
              <a:spcBef>
                <a:spcPts val="0"/>
              </a:spcBef>
              <a:spcAft>
                <a:spcPts val="0"/>
              </a:spcAft>
              <a:buSzPts val="1400"/>
              <a:buNone/>
              <a:defRPr/>
            </a:pPr>
            <a:endParaRPr/>
          </a:p>
        </p:txBody>
      </p:sp>
      <p:sp>
        <p:nvSpPr>
          <p:cNvPr id="195" name="Google Shape;195;p4:notes"/>
          <p:cNvSpPr txBox="1">
            <a:spLocks noGrp="1"/>
          </p:cNvSpPr>
          <p:nvPr>
            <p:ph type="sldNum" idx="12"/>
          </p:nvPr>
        </p:nvSpPr>
        <p:spPr bwMode="auto">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93" name="Google Shape;193;p4:notes"/>
          <p:cNvSpPr>
            <a:spLocks noGrp="1" noRot="1" noChangeAspect="1"/>
          </p:cNvSpPr>
          <p:nvPr>
            <p:ph type="sldImg" idx="2"/>
          </p:nvPr>
        </p:nvSpPr>
        <p:spPr bwMode="auto">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bwMode="auto">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Clr>
                <a:schemeClr val="dk1"/>
              </a:buClr>
              <a:buSzPts val="1100"/>
              <a:buFont typeface="Arial"/>
              <a:buNone/>
              <a:defRPr/>
            </a:pPr>
            <a:r>
              <a:rPr lang="en-US"/>
              <a:t>Provide summary of Phase – 1.</a:t>
            </a:r>
            <a:endParaRPr/>
          </a:p>
          <a:p>
            <a:pPr marL="0" lvl="0" indent="0" algn="l">
              <a:lnSpc>
                <a:spcPct val="100000"/>
              </a:lnSpc>
              <a:spcBef>
                <a:spcPts val="0"/>
              </a:spcBef>
              <a:spcAft>
                <a:spcPts val="0"/>
              </a:spcAft>
              <a:buClr>
                <a:schemeClr val="dk1"/>
              </a:buClr>
              <a:buSzPts val="1100"/>
              <a:buFont typeface="Arial"/>
              <a:buNone/>
              <a:defRPr/>
            </a:pPr>
            <a:r>
              <a:rPr lang="en-US"/>
              <a:t>Include the suggestions and improvements made.</a:t>
            </a:r>
            <a:endParaRPr/>
          </a:p>
          <a:p>
            <a:pPr marL="0" lvl="0" indent="0" algn="l">
              <a:lnSpc>
                <a:spcPct val="100000"/>
              </a:lnSpc>
              <a:spcBef>
                <a:spcPts val="0"/>
              </a:spcBef>
              <a:spcAft>
                <a:spcPts val="0"/>
              </a:spcAft>
              <a:buSzPts val="1400"/>
              <a:buNone/>
              <a:defRPr/>
            </a:pPr>
            <a:endParaRPr/>
          </a:p>
        </p:txBody>
      </p:sp>
      <p:sp>
        <p:nvSpPr>
          <p:cNvPr id="195" name="Google Shape;195;p4:notes"/>
          <p:cNvSpPr txBox="1">
            <a:spLocks noGrp="1"/>
          </p:cNvSpPr>
          <p:nvPr>
            <p:ph type="sldNum" idx="12"/>
          </p:nvPr>
        </p:nvSpPr>
        <p:spPr bwMode="auto">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93" name="Google Shape;193;p4:notes"/>
          <p:cNvSpPr>
            <a:spLocks noGrp="1" noRot="1" noChangeAspect="1"/>
          </p:cNvSpPr>
          <p:nvPr>
            <p:ph type="sldImg" idx="2"/>
          </p:nvPr>
        </p:nvSpPr>
        <p:spPr bwMode="auto">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bwMode="auto">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Clr>
                <a:schemeClr val="dk1"/>
              </a:buClr>
              <a:buSzPts val="1100"/>
              <a:buFont typeface="Arial"/>
              <a:buNone/>
              <a:defRPr/>
            </a:pPr>
            <a:r>
              <a:rPr lang="en-US"/>
              <a:t>Provide summary of Phase – 1.</a:t>
            </a:r>
            <a:endParaRPr/>
          </a:p>
          <a:p>
            <a:pPr marL="0" lvl="0" indent="0" algn="l">
              <a:lnSpc>
                <a:spcPct val="100000"/>
              </a:lnSpc>
              <a:spcBef>
                <a:spcPts val="0"/>
              </a:spcBef>
              <a:spcAft>
                <a:spcPts val="0"/>
              </a:spcAft>
              <a:buClr>
                <a:schemeClr val="dk1"/>
              </a:buClr>
              <a:buSzPts val="1100"/>
              <a:buFont typeface="Arial"/>
              <a:buNone/>
              <a:defRPr/>
            </a:pPr>
            <a:r>
              <a:rPr lang="en-US"/>
              <a:t>Include the suggestions and improvements made.</a:t>
            </a:r>
            <a:endParaRPr/>
          </a:p>
          <a:p>
            <a:pPr marL="0" lvl="0" indent="0" algn="l">
              <a:lnSpc>
                <a:spcPct val="100000"/>
              </a:lnSpc>
              <a:spcBef>
                <a:spcPts val="0"/>
              </a:spcBef>
              <a:spcAft>
                <a:spcPts val="0"/>
              </a:spcAft>
              <a:buSzPts val="1400"/>
              <a:buNone/>
              <a:defRPr/>
            </a:pPr>
            <a:endParaRPr/>
          </a:p>
        </p:txBody>
      </p:sp>
      <p:sp>
        <p:nvSpPr>
          <p:cNvPr id="195" name="Google Shape;195;p4:notes"/>
          <p:cNvSpPr txBox="1">
            <a:spLocks noGrp="1"/>
          </p:cNvSpPr>
          <p:nvPr>
            <p:ph type="sldNum" idx="12"/>
          </p:nvPr>
        </p:nvSpPr>
        <p:spPr bwMode="auto">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01" name="Google Shape;201;g15dad3dcb75_0_17:notes"/>
          <p:cNvSpPr>
            <a:spLocks noGrp="1" noRot="1" noChangeAspect="1"/>
          </p:cNvSpPr>
          <p:nvPr>
            <p:ph type="sldImg" idx="2"/>
          </p:nvPr>
        </p:nvSpPr>
        <p:spPr bwMode="auto">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bwMode="auto">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Clr>
                <a:schemeClr val="dk1"/>
              </a:buClr>
              <a:buSzPts val="1100"/>
              <a:buFont typeface="Arial"/>
              <a:buNone/>
              <a:defRPr/>
            </a:pPr>
            <a:r>
              <a:rPr lang="en-US"/>
              <a:t>Provide summary of Phase – 1.</a:t>
            </a:r>
            <a:endParaRPr/>
          </a:p>
          <a:p>
            <a:pPr marL="0" lvl="0" indent="0" algn="l">
              <a:lnSpc>
                <a:spcPct val="100000"/>
              </a:lnSpc>
              <a:spcBef>
                <a:spcPts val="0"/>
              </a:spcBef>
              <a:spcAft>
                <a:spcPts val="0"/>
              </a:spcAft>
              <a:buClr>
                <a:schemeClr val="dk1"/>
              </a:buClr>
              <a:buSzPts val="1100"/>
              <a:buFont typeface="Arial"/>
              <a:buNone/>
              <a:defRPr/>
            </a:pPr>
            <a:r>
              <a:rPr lang="en-US"/>
              <a:t>Include the suggestions and improvements made.</a:t>
            </a:r>
            <a:endParaRPr/>
          </a:p>
          <a:p>
            <a:pPr marL="0" lvl="0" indent="0" algn="l">
              <a:lnSpc>
                <a:spcPct val="100000"/>
              </a:lnSpc>
              <a:spcBef>
                <a:spcPts val="0"/>
              </a:spcBef>
              <a:spcAft>
                <a:spcPts val="0"/>
              </a:spcAft>
              <a:buSzPts val="1400"/>
              <a:buNone/>
              <a:defRPr/>
            </a:pPr>
            <a:endParaRPr/>
          </a:p>
        </p:txBody>
      </p:sp>
      <p:sp>
        <p:nvSpPr>
          <p:cNvPr id="203" name="Google Shape;203;g15dad3dcb75_0_17:notes"/>
          <p:cNvSpPr txBox="1">
            <a:spLocks noGrp="1"/>
          </p:cNvSpPr>
          <p:nvPr>
            <p:ph type="sldNum" idx="12"/>
          </p:nvPr>
        </p:nvSpPr>
        <p:spPr bwMode="auto">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01" name="Google Shape;201;g15dad3dcb75_0_17:notes"/>
          <p:cNvSpPr>
            <a:spLocks noGrp="1" noRot="1" noChangeAspect="1"/>
          </p:cNvSpPr>
          <p:nvPr>
            <p:ph type="sldImg" idx="2"/>
          </p:nvPr>
        </p:nvSpPr>
        <p:spPr bwMode="auto">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bwMode="auto">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Clr>
                <a:schemeClr val="dk1"/>
              </a:buClr>
              <a:buSzPts val="1100"/>
              <a:buFont typeface="Arial"/>
              <a:buNone/>
              <a:defRPr/>
            </a:pPr>
            <a:r>
              <a:rPr lang="en-US"/>
              <a:t>Provide summary of Phase – 1.</a:t>
            </a:r>
            <a:endParaRPr/>
          </a:p>
          <a:p>
            <a:pPr marL="0" lvl="0" indent="0" algn="l">
              <a:lnSpc>
                <a:spcPct val="100000"/>
              </a:lnSpc>
              <a:spcBef>
                <a:spcPts val="0"/>
              </a:spcBef>
              <a:spcAft>
                <a:spcPts val="0"/>
              </a:spcAft>
              <a:buClr>
                <a:schemeClr val="dk1"/>
              </a:buClr>
              <a:buSzPts val="1100"/>
              <a:buFont typeface="Arial"/>
              <a:buNone/>
              <a:defRPr/>
            </a:pPr>
            <a:r>
              <a:rPr lang="en-US"/>
              <a:t>Include the suggestions and improvements made.</a:t>
            </a:r>
            <a:endParaRPr/>
          </a:p>
          <a:p>
            <a:pPr marL="0" lvl="0" indent="0" algn="l">
              <a:lnSpc>
                <a:spcPct val="100000"/>
              </a:lnSpc>
              <a:spcBef>
                <a:spcPts val="0"/>
              </a:spcBef>
              <a:spcAft>
                <a:spcPts val="0"/>
              </a:spcAft>
              <a:buSzPts val="1400"/>
              <a:buNone/>
              <a:defRPr/>
            </a:pPr>
            <a:endParaRPr/>
          </a:p>
        </p:txBody>
      </p:sp>
      <p:sp>
        <p:nvSpPr>
          <p:cNvPr id="203" name="Google Shape;203;g15dad3dcb75_0_17:notes"/>
          <p:cNvSpPr txBox="1">
            <a:spLocks noGrp="1"/>
          </p:cNvSpPr>
          <p:nvPr>
            <p:ph type="sldNum" idx="12"/>
          </p:nvPr>
        </p:nvSpPr>
        <p:spPr bwMode="auto">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01" name="Google Shape;201;g15dad3dcb75_0_17:notes"/>
          <p:cNvSpPr>
            <a:spLocks noGrp="1" noRot="1" noChangeAspect="1"/>
          </p:cNvSpPr>
          <p:nvPr>
            <p:ph type="sldImg" idx="2"/>
          </p:nvPr>
        </p:nvSpPr>
        <p:spPr bwMode="auto">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bwMode="auto">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Clr>
                <a:schemeClr val="dk1"/>
              </a:buClr>
              <a:buSzPts val="1100"/>
              <a:buFont typeface="Arial"/>
              <a:buNone/>
              <a:defRPr/>
            </a:pPr>
            <a:r>
              <a:rPr lang="en-US"/>
              <a:t>Provide summary of Phase – 1.</a:t>
            </a:r>
            <a:endParaRPr/>
          </a:p>
          <a:p>
            <a:pPr marL="0" lvl="0" indent="0" algn="l">
              <a:lnSpc>
                <a:spcPct val="100000"/>
              </a:lnSpc>
              <a:spcBef>
                <a:spcPts val="0"/>
              </a:spcBef>
              <a:spcAft>
                <a:spcPts val="0"/>
              </a:spcAft>
              <a:buClr>
                <a:schemeClr val="dk1"/>
              </a:buClr>
              <a:buSzPts val="1100"/>
              <a:buFont typeface="Arial"/>
              <a:buNone/>
              <a:defRPr/>
            </a:pPr>
            <a:r>
              <a:rPr lang="en-US"/>
              <a:t>Include the suggestions and improvements made.</a:t>
            </a:r>
            <a:endParaRPr/>
          </a:p>
          <a:p>
            <a:pPr marL="0" lvl="0" indent="0" algn="l">
              <a:lnSpc>
                <a:spcPct val="100000"/>
              </a:lnSpc>
              <a:spcBef>
                <a:spcPts val="0"/>
              </a:spcBef>
              <a:spcAft>
                <a:spcPts val="0"/>
              </a:spcAft>
              <a:buSzPts val="1400"/>
              <a:buNone/>
              <a:defRPr/>
            </a:pPr>
            <a:endParaRPr/>
          </a:p>
        </p:txBody>
      </p:sp>
      <p:sp>
        <p:nvSpPr>
          <p:cNvPr id="203" name="Google Shape;203;g15dad3dcb75_0_17:notes"/>
          <p:cNvSpPr txBox="1">
            <a:spLocks noGrp="1"/>
          </p:cNvSpPr>
          <p:nvPr>
            <p:ph type="sldNum" idx="12"/>
          </p:nvPr>
        </p:nvSpPr>
        <p:spPr bwMode="auto">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matchingName="Title slide" type="title" userDrawn="1">
  <p:cSld name="TITLE">
    <p:bg>
      <p:bgPr>
        <a:blipFill>
          <a:blip r:embed="rId2">
            <a:alphaModFix/>
          </a:blip>
          <a:stretch/>
        </a:blipFill>
        <a:effectLst/>
      </p:bgPr>
    </p:bg>
    <p:spTree>
      <p:nvGrpSpPr>
        <p:cNvPr id="1" name=""/>
        <p:cNvGrpSpPr/>
        <p:nvPr/>
      </p:nvGrpSpPr>
      <p:grpSpPr bwMode="auto">
        <a:xfrm>
          <a:off x="0" y="0"/>
          <a:ext cx="0" cy="0"/>
          <a:chOff x="0" y="0"/>
          <a:chExt cx="0" cy="0"/>
        </a:xfrm>
      </p:grpSpPr>
      <p:sp>
        <p:nvSpPr>
          <p:cNvPr id="13" name="Google Shape;13;p2"/>
          <p:cNvSpPr txBox="1">
            <a:spLocks noGrp="1"/>
          </p:cNvSpPr>
          <p:nvPr>
            <p:ph type="ctrTitle"/>
          </p:nvPr>
        </p:nvSpPr>
        <p:spPr bwMode="auto">
          <a:xfrm>
            <a:off x="2901200" y="2600133"/>
            <a:ext cx="6389700" cy="8595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4800"/>
              <a:buNone/>
              <a:defRPr sz="4800" b="1">
                <a:solidFill>
                  <a:schemeClr val="lt1"/>
                </a:solidFill>
              </a:defRPr>
            </a:lvl1pPr>
            <a:lvl2pPr lvl="1" algn="ctr">
              <a:spcBef>
                <a:spcPts val="0"/>
              </a:spcBef>
              <a:spcAft>
                <a:spcPts val="0"/>
              </a:spcAft>
              <a:buClr>
                <a:schemeClr val="lt1"/>
              </a:buClr>
              <a:buSzPts val="4800"/>
              <a:buNone/>
              <a:defRPr sz="4800" b="1">
                <a:solidFill>
                  <a:schemeClr val="lt1"/>
                </a:solidFill>
              </a:defRPr>
            </a:lvl2pPr>
            <a:lvl3pPr lvl="2" algn="ctr">
              <a:spcBef>
                <a:spcPts val="0"/>
              </a:spcBef>
              <a:spcAft>
                <a:spcPts val="0"/>
              </a:spcAft>
              <a:buClr>
                <a:schemeClr val="lt1"/>
              </a:buClr>
              <a:buSzPts val="4800"/>
              <a:buNone/>
              <a:defRPr sz="4800" b="1">
                <a:solidFill>
                  <a:schemeClr val="lt1"/>
                </a:solidFill>
              </a:defRPr>
            </a:lvl3pPr>
            <a:lvl4pPr lvl="3" algn="ctr">
              <a:spcBef>
                <a:spcPts val="0"/>
              </a:spcBef>
              <a:spcAft>
                <a:spcPts val="0"/>
              </a:spcAft>
              <a:buClr>
                <a:schemeClr val="lt1"/>
              </a:buClr>
              <a:buSzPts val="4800"/>
              <a:buNone/>
              <a:defRPr sz="4800" b="1">
                <a:solidFill>
                  <a:schemeClr val="lt1"/>
                </a:solidFill>
              </a:defRPr>
            </a:lvl4pPr>
            <a:lvl5pPr lvl="4" algn="ctr">
              <a:spcBef>
                <a:spcPts val="0"/>
              </a:spcBef>
              <a:spcAft>
                <a:spcPts val="0"/>
              </a:spcAft>
              <a:buClr>
                <a:schemeClr val="lt1"/>
              </a:buClr>
              <a:buSzPts val="4800"/>
              <a:buNone/>
              <a:defRPr sz="4800" b="1">
                <a:solidFill>
                  <a:schemeClr val="lt1"/>
                </a:solidFill>
              </a:defRPr>
            </a:lvl5pPr>
            <a:lvl6pPr lvl="5" algn="ctr">
              <a:spcBef>
                <a:spcPts val="0"/>
              </a:spcBef>
              <a:spcAft>
                <a:spcPts val="0"/>
              </a:spcAft>
              <a:buClr>
                <a:schemeClr val="lt1"/>
              </a:buClr>
              <a:buSzPts val="4800"/>
              <a:buNone/>
              <a:defRPr sz="4800" b="1">
                <a:solidFill>
                  <a:schemeClr val="lt1"/>
                </a:solidFill>
              </a:defRPr>
            </a:lvl6pPr>
            <a:lvl7pPr lvl="6" algn="ctr">
              <a:spcBef>
                <a:spcPts val="0"/>
              </a:spcBef>
              <a:spcAft>
                <a:spcPts val="0"/>
              </a:spcAft>
              <a:buClr>
                <a:schemeClr val="lt1"/>
              </a:buClr>
              <a:buSzPts val="4800"/>
              <a:buNone/>
              <a:defRPr sz="4800" b="1">
                <a:solidFill>
                  <a:schemeClr val="lt1"/>
                </a:solidFill>
              </a:defRPr>
            </a:lvl7pPr>
            <a:lvl8pPr lvl="7" algn="ctr">
              <a:spcBef>
                <a:spcPts val="0"/>
              </a:spcBef>
              <a:spcAft>
                <a:spcPts val="0"/>
              </a:spcAft>
              <a:buClr>
                <a:schemeClr val="lt1"/>
              </a:buClr>
              <a:buSzPts val="4800"/>
              <a:buNone/>
              <a:defRPr sz="4800" b="1">
                <a:solidFill>
                  <a:schemeClr val="lt1"/>
                </a:solidFill>
              </a:defRPr>
            </a:lvl8pPr>
            <a:lvl9pPr lvl="8" algn="ctr">
              <a:spcBef>
                <a:spcPts val="0"/>
              </a:spcBef>
              <a:spcAft>
                <a:spcPts val="0"/>
              </a:spcAft>
              <a:buClr>
                <a:schemeClr val="lt1"/>
              </a:buClr>
              <a:buSzPts val="4800"/>
              <a:buNone/>
              <a:defRPr sz="4800" b="1">
                <a:solidFill>
                  <a:schemeClr val="lt1"/>
                </a:solidFill>
              </a:defRPr>
            </a:lvl9pPr>
          </a:lstStyle>
          <a:p>
            <a:pPr>
              <a:defRPr/>
            </a:pPr>
            <a:endParaRPr/>
          </a:p>
        </p:txBody>
      </p:sp>
      <p:sp>
        <p:nvSpPr>
          <p:cNvPr id="14" name="Google Shape;14;p2"/>
          <p:cNvSpPr txBox="1">
            <a:spLocks noGrp="1"/>
          </p:cNvSpPr>
          <p:nvPr>
            <p:ph type="subTitle" idx="1"/>
          </p:nvPr>
        </p:nvSpPr>
        <p:spPr bwMode="auto">
          <a:xfrm>
            <a:off x="2725600" y="4939533"/>
            <a:ext cx="6740700" cy="6195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pPr>
              <a:defRP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matchingName="Blank" type="blank" userDrawn="1">
  <p:cSld name="BLANK">
    <p:bg>
      <p:bgPr>
        <a:solidFill>
          <a:srgbClr val="FFFFFF"/>
        </a:solidFill>
        <a:effectLst/>
      </p:bgPr>
    </p:bg>
    <p:spTree>
      <p:nvGrpSpPr>
        <p:cNvPr id="1" name=""/>
        <p:cNvGrpSpPr/>
        <p:nvPr/>
      </p:nvGrpSpPr>
      <p:grpSpPr bwMode="auto">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matchingName="Title + Bullet Points" userDrawn="1">
  <p:cSld name="CAPTION_ONLY_3">
    <p:bg>
      <p:bgPr>
        <a:blipFill>
          <a:blip r:embed="rId2">
            <a:alphaModFix/>
          </a:blip>
          <a:stretch/>
        </a:blipFill>
        <a:effectLst/>
      </p:bgPr>
    </p:bg>
    <p:spTree>
      <p:nvGrpSpPr>
        <p:cNvPr id="1" name=""/>
        <p:cNvGrpSpPr/>
        <p:nvPr/>
      </p:nvGrpSpPr>
      <p:grpSpPr bwMode="auto">
        <a:xfrm>
          <a:off x="0" y="0"/>
          <a:ext cx="0" cy="0"/>
          <a:chOff x="0" y="0"/>
          <a:chExt cx="0" cy="0"/>
        </a:xfrm>
      </p:grpSpPr>
      <p:sp>
        <p:nvSpPr>
          <p:cNvPr id="46" name="Google Shape;46;p13"/>
          <p:cNvSpPr txBox="1">
            <a:spLocks noGrp="1"/>
          </p:cNvSpPr>
          <p:nvPr>
            <p:ph type="title"/>
          </p:nvPr>
        </p:nvSpPr>
        <p:spPr bwMode="auto">
          <a:xfrm>
            <a:off x="1251333" y="593367"/>
            <a:ext cx="76476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47" name="Google Shape;47;p13"/>
          <p:cNvSpPr txBox="1">
            <a:spLocks noGrp="1"/>
          </p:cNvSpPr>
          <p:nvPr>
            <p:ph type="body" idx="1"/>
          </p:nvPr>
        </p:nvSpPr>
        <p:spPr bwMode="auto">
          <a:xfrm>
            <a:off x="1251333" y="1661366"/>
            <a:ext cx="9562800" cy="4053300"/>
          </a:xfrm>
          <a:prstGeom prst="rect">
            <a:avLst/>
          </a:prstGeom>
        </p:spPr>
        <p:txBody>
          <a:bodyPr spcFirstLastPara="1" wrap="square" lIns="121900" tIns="121900" rIns="121900" bIns="121900" anchor="t" anchorCtr="0">
            <a:noAutofit/>
          </a:bodyPr>
          <a:lstStyle>
            <a:lvl1pPr marL="457200" lvl="0" indent="-323850">
              <a:spcBef>
                <a:spcPts val="0"/>
              </a:spcBef>
              <a:spcAft>
                <a:spcPts val="0"/>
              </a:spcAft>
              <a:buClr>
                <a:schemeClr val="lt1"/>
              </a:buClr>
              <a:buSzPts val="1500"/>
              <a:buChar char="●"/>
              <a:defRPr sz="1500">
                <a:solidFill>
                  <a:schemeClr val="lt1"/>
                </a:solidFill>
              </a:defRPr>
            </a:lvl1pPr>
            <a:lvl2pPr marL="914400" lvl="1" indent="-323850">
              <a:spcBef>
                <a:spcPts val="2100"/>
              </a:spcBef>
              <a:spcAft>
                <a:spcPts val="0"/>
              </a:spcAft>
              <a:buClr>
                <a:schemeClr val="lt1"/>
              </a:buClr>
              <a:buSzPts val="1500"/>
              <a:buChar char="○"/>
              <a:defRPr sz="1500">
                <a:solidFill>
                  <a:schemeClr val="lt1"/>
                </a:solidFill>
              </a:defRPr>
            </a:lvl2pPr>
            <a:lvl3pPr marL="1371600" lvl="2" indent="-323850">
              <a:spcBef>
                <a:spcPts val="2100"/>
              </a:spcBef>
              <a:spcAft>
                <a:spcPts val="0"/>
              </a:spcAft>
              <a:buClr>
                <a:schemeClr val="lt1"/>
              </a:buClr>
              <a:buSzPts val="1500"/>
              <a:buChar char="■"/>
              <a:defRPr sz="1500">
                <a:solidFill>
                  <a:schemeClr val="lt1"/>
                </a:solidFill>
              </a:defRPr>
            </a:lvl3pPr>
            <a:lvl4pPr marL="1828800" lvl="3" indent="-323850">
              <a:spcBef>
                <a:spcPts val="2100"/>
              </a:spcBef>
              <a:spcAft>
                <a:spcPts val="0"/>
              </a:spcAft>
              <a:buClr>
                <a:schemeClr val="lt1"/>
              </a:buClr>
              <a:buSzPts val="1500"/>
              <a:buChar char="●"/>
              <a:defRPr sz="1500">
                <a:solidFill>
                  <a:schemeClr val="lt1"/>
                </a:solidFill>
              </a:defRPr>
            </a:lvl4pPr>
            <a:lvl5pPr marL="2286000" lvl="4" indent="-323850">
              <a:spcBef>
                <a:spcPts val="2100"/>
              </a:spcBef>
              <a:spcAft>
                <a:spcPts val="0"/>
              </a:spcAft>
              <a:buClr>
                <a:schemeClr val="lt1"/>
              </a:buClr>
              <a:buSzPts val="1500"/>
              <a:buChar char="○"/>
              <a:defRPr sz="1500">
                <a:solidFill>
                  <a:schemeClr val="lt1"/>
                </a:solidFill>
              </a:defRPr>
            </a:lvl5pPr>
            <a:lvl6pPr marL="2743200" lvl="5" indent="-323850">
              <a:spcBef>
                <a:spcPts val="2100"/>
              </a:spcBef>
              <a:spcAft>
                <a:spcPts val="0"/>
              </a:spcAft>
              <a:buClr>
                <a:schemeClr val="lt1"/>
              </a:buClr>
              <a:buSzPts val="1500"/>
              <a:buChar char="■"/>
              <a:defRPr sz="1500">
                <a:solidFill>
                  <a:schemeClr val="lt1"/>
                </a:solidFill>
              </a:defRPr>
            </a:lvl6pPr>
            <a:lvl7pPr marL="3200400" lvl="6" indent="-323850">
              <a:spcBef>
                <a:spcPts val="2100"/>
              </a:spcBef>
              <a:spcAft>
                <a:spcPts val="0"/>
              </a:spcAft>
              <a:buClr>
                <a:schemeClr val="lt1"/>
              </a:buClr>
              <a:buSzPts val="1500"/>
              <a:buChar char="●"/>
              <a:defRPr sz="1500">
                <a:solidFill>
                  <a:schemeClr val="lt1"/>
                </a:solidFill>
              </a:defRPr>
            </a:lvl7pPr>
            <a:lvl8pPr marL="3657600" lvl="7" indent="-323850">
              <a:spcBef>
                <a:spcPts val="2100"/>
              </a:spcBef>
              <a:spcAft>
                <a:spcPts val="0"/>
              </a:spcAft>
              <a:buClr>
                <a:schemeClr val="lt1"/>
              </a:buClr>
              <a:buSzPts val="1500"/>
              <a:buChar char="○"/>
              <a:defRPr sz="1500">
                <a:solidFill>
                  <a:schemeClr val="lt1"/>
                </a:solidFill>
              </a:defRPr>
            </a:lvl8pPr>
            <a:lvl9pPr marL="4114800" lvl="8" indent="-323850">
              <a:spcBef>
                <a:spcPts val="2100"/>
              </a:spcBef>
              <a:spcAft>
                <a:spcPts val="2100"/>
              </a:spcAft>
              <a:buClr>
                <a:schemeClr val="lt1"/>
              </a:buClr>
              <a:buSzPts val="1500"/>
              <a:buChar char="■"/>
              <a:defRPr sz="1500">
                <a:solidFill>
                  <a:schemeClr val="lt1"/>
                </a:solidFill>
              </a:defRPr>
            </a:lvl9pPr>
          </a:lstStyle>
          <a:p>
            <a:pPr>
              <a:defRP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matchingName="Table of contents" userDrawn="1">
  <p:cSld name="SECTION_TITLE_AND_DESCRIPTION_1_1_3">
    <p:bg>
      <p:bgPr>
        <a:blipFill>
          <a:blip r:embed="rId2">
            <a:alphaModFix/>
          </a:blip>
          <a:stretch/>
        </a:blipFill>
        <a:effectLst/>
      </p:bgPr>
    </p:bg>
    <p:spTree>
      <p:nvGrpSpPr>
        <p:cNvPr id="1" name=""/>
        <p:cNvGrpSpPr/>
        <p:nvPr/>
      </p:nvGrpSpPr>
      <p:grpSpPr bwMode="auto">
        <a:xfrm>
          <a:off x="0" y="0"/>
          <a:ext cx="0" cy="0"/>
          <a:chOff x="0" y="0"/>
          <a:chExt cx="0" cy="0"/>
        </a:xfrm>
      </p:grpSpPr>
      <p:sp>
        <p:nvSpPr>
          <p:cNvPr id="49" name="Google Shape;49;p14"/>
          <p:cNvSpPr txBox="1">
            <a:spLocks noGrp="1"/>
          </p:cNvSpPr>
          <p:nvPr>
            <p:ph type="title"/>
          </p:nvPr>
        </p:nvSpPr>
        <p:spPr bwMode="auto">
          <a:xfrm>
            <a:off x="4717996" y="3487433"/>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50" name="Google Shape;50;p14"/>
          <p:cNvSpPr txBox="1">
            <a:spLocks noGrp="1"/>
          </p:cNvSpPr>
          <p:nvPr>
            <p:ph type="subTitle" idx="1"/>
          </p:nvPr>
        </p:nvSpPr>
        <p:spPr bwMode="auto">
          <a:xfrm>
            <a:off x="4717996" y="4197433"/>
            <a:ext cx="27561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51" name="Google Shape;51;p14"/>
          <p:cNvSpPr txBox="1">
            <a:spLocks noGrp="1"/>
          </p:cNvSpPr>
          <p:nvPr>
            <p:ph type="title" idx="2"/>
          </p:nvPr>
        </p:nvSpPr>
        <p:spPr bwMode="auto">
          <a:xfrm>
            <a:off x="8038071" y="3487433"/>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52" name="Google Shape;52;p14"/>
          <p:cNvSpPr txBox="1">
            <a:spLocks noGrp="1"/>
          </p:cNvSpPr>
          <p:nvPr>
            <p:ph type="subTitle" idx="3"/>
          </p:nvPr>
        </p:nvSpPr>
        <p:spPr bwMode="auto">
          <a:xfrm>
            <a:off x="8038071" y="4197433"/>
            <a:ext cx="27561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53" name="Google Shape;53;p14"/>
          <p:cNvSpPr txBox="1">
            <a:spLocks noGrp="1"/>
          </p:cNvSpPr>
          <p:nvPr>
            <p:ph type="title" idx="4"/>
          </p:nvPr>
        </p:nvSpPr>
        <p:spPr bwMode="auto">
          <a:xfrm>
            <a:off x="1397929" y="3487433"/>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54" name="Google Shape;54;p14"/>
          <p:cNvSpPr txBox="1">
            <a:spLocks noGrp="1"/>
          </p:cNvSpPr>
          <p:nvPr>
            <p:ph type="subTitle" idx="5"/>
          </p:nvPr>
        </p:nvSpPr>
        <p:spPr bwMode="auto">
          <a:xfrm>
            <a:off x="1397929" y="4197433"/>
            <a:ext cx="27561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55" name="Google Shape;55;p14"/>
          <p:cNvSpPr txBox="1">
            <a:spLocks noGrp="1"/>
          </p:cNvSpPr>
          <p:nvPr>
            <p:ph type="title" idx="6" hasCustomPrompt="1"/>
          </p:nvPr>
        </p:nvSpPr>
        <p:spPr bwMode="auto">
          <a:xfrm>
            <a:off x="1397933" y="2360933"/>
            <a:ext cx="2756100" cy="965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2"/>
              </a:buClr>
              <a:buSzPts val="4800"/>
              <a:buNone/>
              <a:defRPr sz="4800">
                <a:solidFill>
                  <a:schemeClr val="lt2"/>
                </a:solidFill>
              </a:defRPr>
            </a:lvl1pPr>
            <a:lvl2pPr lvl="1" algn="ctr">
              <a:spcBef>
                <a:spcPts val="0"/>
              </a:spcBef>
              <a:spcAft>
                <a:spcPts val="0"/>
              </a:spcAft>
              <a:buClr>
                <a:schemeClr val="lt2"/>
              </a:buClr>
              <a:buSzPts val="4800"/>
              <a:buNone/>
              <a:defRPr sz="4800">
                <a:solidFill>
                  <a:schemeClr val="lt2"/>
                </a:solidFill>
              </a:defRPr>
            </a:lvl2pPr>
            <a:lvl3pPr lvl="2" algn="ctr">
              <a:spcBef>
                <a:spcPts val="0"/>
              </a:spcBef>
              <a:spcAft>
                <a:spcPts val="0"/>
              </a:spcAft>
              <a:buClr>
                <a:schemeClr val="lt2"/>
              </a:buClr>
              <a:buSzPts val="4800"/>
              <a:buNone/>
              <a:defRPr sz="4800">
                <a:solidFill>
                  <a:schemeClr val="lt2"/>
                </a:solidFill>
              </a:defRPr>
            </a:lvl3pPr>
            <a:lvl4pPr lvl="3" algn="ctr">
              <a:spcBef>
                <a:spcPts val="0"/>
              </a:spcBef>
              <a:spcAft>
                <a:spcPts val="0"/>
              </a:spcAft>
              <a:buClr>
                <a:schemeClr val="lt2"/>
              </a:buClr>
              <a:buSzPts val="4800"/>
              <a:buNone/>
              <a:defRPr sz="4800">
                <a:solidFill>
                  <a:schemeClr val="lt2"/>
                </a:solidFill>
              </a:defRPr>
            </a:lvl4pPr>
            <a:lvl5pPr lvl="4" algn="ctr">
              <a:spcBef>
                <a:spcPts val="0"/>
              </a:spcBef>
              <a:spcAft>
                <a:spcPts val="0"/>
              </a:spcAft>
              <a:buClr>
                <a:schemeClr val="lt2"/>
              </a:buClr>
              <a:buSzPts val="4800"/>
              <a:buNone/>
              <a:defRPr sz="4800">
                <a:solidFill>
                  <a:schemeClr val="lt2"/>
                </a:solidFill>
              </a:defRPr>
            </a:lvl5pPr>
            <a:lvl6pPr lvl="5" algn="ctr">
              <a:spcBef>
                <a:spcPts val="0"/>
              </a:spcBef>
              <a:spcAft>
                <a:spcPts val="0"/>
              </a:spcAft>
              <a:buClr>
                <a:schemeClr val="lt2"/>
              </a:buClr>
              <a:buSzPts val="4800"/>
              <a:buNone/>
              <a:defRPr sz="4800">
                <a:solidFill>
                  <a:schemeClr val="lt2"/>
                </a:solidFill>
              </a:defRPr>
            </a:lvl6pPr>
            <a:lvl7pPr lvl="6" algn="ctr">
              <a:spcBef>
                <a:spcPts val="0"/>
              </a:spcBef>
              <a:spcAft>
                <a:spcPts val="0"/>
              </a:spcAft>
              <a:buClr>
                <a:schemeClr val="lt2"/>
              </a:buClr>
              <a:buSzPts val="4800"/>
              <a:buNone/>
              <a:defRPr sz="4800">
                <a:solidFill>
                  <a:schemeClr val="lt2"/>
                </a:solidFill>
              </a:defRPr>
            </a:lvl7pPr>
            <a:lvl8pPr lvl="7" algn="ctr">
              <a:spcBef>
                <a:spcPts val="0"/>
              </a:spcBef>
              <a:spcAft>
                <a:spcPts val="0"/>
              </a:spcAft>
              <a:buClr>
                <a:schemeClr val="lt2"/>
              </a:buClr>
              <a:buSzPts val="4800"/>
              <a:buNone/>
              <a:defRPr sz="4800">
                <a:solidFill>
                  <a:schemeClr val="lt2"/>
                </a:solidFill>
              </a:defRPr>
            </a:lvl8pPr>
            <a:lvl9pPr lvl="8" algn="ctr">
              <a:spcBef>
                <a:spcPts val="0"/>
              </a:spcBef>
              <a:spcAft>
                <a:spcPts val="0"/>
              </a:spcAft>
              <a:buClr>
                <a:schemeClr val="lt2"/>
              </a:buClr>
              <a:buSzPts val="4800"/>
              <a:buNone/>
              <a:defRPr sz="4800">
                <a:solidFill>
                  <a:schemeClr val="lt2"/>
                </a:solidFill>
              </a:defRPr>
            </a:lvl9pPr>
          </a:lstStyle>
          <a:p>
            <a:pPr>
              <a:defRPr/>
            </a:pPr>
            <a:r>
              <a:t>xx%</a:t>
            </a:r>
          </a:p>
        </p:txBody>
      </p:sp>
      <p:sp>
        <p:nvSpPr>
          <p:cNvPr id="56" name="Google Shape;56;p14"/>
          <p:cNvSpPr txBox="1">
            <a:spLocks noGrp="1"/>
          </p:cNvSpPr>
          <p:nvPr>
            <p:ph type="title" idx="7" hasCustomPrompt="1"/>
          </p:nvPr>
        </p:nvSpPr>
        <p:spPr bwMode="auto">
          <a:xfrm>
            <a:off x="4718000" y="2360933"/>
            <a:ext cx="2756100" cy="965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2"/>
              </a:buClr>
              <a:buSzPts val="4800"/>
              <a:buNone/>
              <a:defRPr sz="4800">
                <a:solidFill>
                  <a:schemeClr val="lt2"/>
                </a:solidFill>
              </a:defRPr>
            </a:lvl1pPr>
            <a:lvl2pPr lvl="1" algn="ctr">
              <a:spcBef>
                <a:spcPts val="0"/>
              </a:spcBef>
              <a:spcAft>
                <a:spcPts val="0"/>
              </a:spcAft>
              <a:buClr>
                <a:schemeClr val="lt2"/>
              </a:buClr>
              <a:buSzPts val="4800"/>
              <a:buNone/>
              <a:defRPr sz="4800">
                <a:solidFill>
                  <a:schemeClr val="lt2"/>
                </a:solidFill>
              </a:defRPr>
            </a:lvl2pPr>
            <a:lvl3pPr lvl="2" algn="ctr">
              <a:spcBef>
                <a:spcPts val="0"/>
              </a:spcBef>
              <a:spcAft>
                <a:spcPts val="0"/>
              </a:spcAft>
              <a:buClr>
                <a:schemeClr val="lt2"/>
              </a:buClr>
              <a:buSzPts val="4800"/>
              <a:buNone/>
              <a:defRPr sz="4800">
                <a:solidFill>
                  <a:schemeClr val="lt2"/>
                </a:solidFill>
              </a:defRPr>
            </a:lvl3pPr>
            <a:lvl4pPr lvl="3" algn="ctr">
              <a:spcBef>
                <a:spcPts val="0"/>
              </a:spcBef>
              <a:spcAft>
                <a:spcPts val="0"/>
              </a:spcAft>
              <a:buClr>
                <a:schemeClr val="lt2"/>
              </a:buClr>
              <a:buSzPts val="4800"/>
              <a:buNone/>
              <a:defRPr sz="4800">
                <a:solidFill>
                  <a:schemeClr val="lt2"/>
                </a:solidFill>
              </a:defRPr>
            </a:lvl4pPr>
            <a:lvl5pPr lvl="4" algn="ctr">
              <a:spcBef>
                <a:spcPts val="0"/>
              </a:spcBef>
              <a:spcAft>
                <a:spcPts val="0"/>
              </a:spcAft>
              <a:buClr>
                <a:schemeClr val="lt2"/>
              </a:buClr>
              <a:buSzPts val="4800"/>
              <a:buNone/>
              <a:defRPr sz="4800">
                <a:solidFill>
                  <a:schemeClr val="lt2"/>
                </a:solidFill>
              </a:defRPr>
            </a:lvl5pPr>
            <a:lvl6pPr lvl="5" algn="ctr">
              <a:spcBef>
                <a:spcPts val="0"/>
              </a:spcBef>
              <a:spcAft>
                <a:spcPts val="0"/>
              </a:spcAft>
              <a:buClr>
                <a:schemeClr val="lt2"/>
              </a:buClr>
              <a:buSzPts val="4800"/>
              <a:buNone/>
              <a:defRPr sz="4800">
                <a:solidFill>
                  <a:schemeClr val="lt2"/>
                </a:solidFill>
              </a:defRPr>
            </a:lvl6pPr>
            <a:lvl7pPr lvl="6" algn="ctr">
              <a:spcBef>
                <a:spcPts val="0"/>
              </a:spcBef>
              <a:spcAft>
                <a:spcPts val="0"/>
              </a:spcAft>
              <a:buClr>
                <a:schemeClr val="lt2"/>
              </a:buClr>
              <a:buSzPts val="4800"/>
              <a:buNone/>
              <a:defRPr sz="4800">
                <a:solidFill>
                  <a:schemeClr val="lt2"/>
                </a:solidFill>
              </a:defRPr>
            </a:lvl7pPr>
            <a:lvl8pPr lvl="7" algn="ctr">
              <a:spcBef>
                <a:spcPts val="0"/>
              </a:spcBef>
              <a:spcAft>
                <a:spcPts val="0"/>
              </a:spcAft>
              <a:buClr>
                <a:schemeClr val="lt2"/>
              </a:buClr>
              <a:buSzPts val="4800"/>
              <a:buNone/>
              <a:defRPr sz="4800">
                <a:solidFill>
                  <a:schemeClr val="lt2"/>
                </a:solidFill>
              </a:defRPr>
            </a:lvl8pPr>
            <a:lvl9pPr lvl="8" algn="ctr">
              <a:spcBef>
                <a:spcPts val="0"/>
              </a:spcBef>
              <a:spcAft>
                <a:spcPts val="0"/>
              </a:spcAft>
              <a:buClr>
                <a:schemeClr val="lt2"/>
              </a:buClr>
              <a:buSzPts val="4800"/>
              <a:buNone/>
              <a:defRPr sz="4800">
                <a:solidFill>
                  <a:schemeClr val="lt2"/>
                </a:solidFill>
              </a:defRPr>
            </a:lvl9pPr>
          </a:lstStyle>
          <a:p>
            <a:pPr>
              <a:defRPr/>
            </a:pPr>
            <a:r>
              <a:t>xx%</a:t>
            </a:r>
          </a:p>
        </p:txBody>
      </p:sp>
      <p:sp>
        <p:nvSpPr>
          <p:cNvPr id="57" name="Google Shape;57;p14"/>
          <p:cNvSpPr txBox="1">
            <a:spLocks noGrp="1"/>
          </p:cNvSpPr>
          <p:nvPr>
            <p:ph type="title" idx="8" hasCustomPrompt="1"/>
          </p:nvPr>
        </p:nvSpPr>
        <p:spPr bwMode="auto">
          <a:xfrm>
            <a:off x="8038067" y="2360933"/>
            <a:ext cx="2756100" cy="965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2"/>
              </a:buClr>
              <a:buSzPts val="4800"/>
              <a:buNone/>
              <a:defRPr sz="4800">
                <a:solidFill>
                  <a:schemeClr val="lt2"/>
                </a:solidFill>
              </a:defRPr>
            </a:lvl1pPr>
            <a:lvl2pPr lvl="1" algn="ctr">
              <a:spcBef>
                <a:spcPts val="0"/>
              </a:spcBef>
              <a:spcAft>
                <a:spcPts val="0"/>
              </a:spcAft>
              <a:buClr>
                <a:schemeClr val="lt2"/>
              </a:buClr>
              <a:buSzPts val="4800"/>
              <a:buNone/>
              <a:defRPr sz="4800">
                <a:solidFill>
                  <a:schemeClr val="lt2"/>
                </a:solidFill>
              </a:defRPr>
            </a:lvl2pPr>
            <a:lvl3pPr lvl="2" algn="ctr">
              <a:spcBef>
                <a:spcPts val="0"/>
              </a:spcBef>
              <a:spcAft>
                <a:spcPts val="0"/>
              </a:spcAft>
              <a:buClr>
                <a:schemeClr val="lt2"/>
              </a:buClr>
              <a:buSzPts val="4800"/>
              <a:buNone/>
              <a:defRPr sz="4800">
                <a:solidFill>
                  <a:schemeClr val="lt2"/>
                </a:solidFill>
              </a:defRPr>
            </a:lvl3pPr>
            <a:lvl4pPr lvl="3" algn="ctr">
              <a:spcBef>
                <a:spcPts val="0"/>
              </a:spcBef>
              <a:spcAft>
                <a:spcPts val="0"/>
              </a:spcAft>
              <a:buClr>
                <a:schemeClr val="lt2"/>
              </a:buClr>
              <a:buSzPts val="4800"/>
              <a:buNone/>
              <a:defRPr sz="4800">
                <a:solidFill>
                  <a:schemeClr val="lt2"/>
                </a:solidFill>
              </a:defRPr>
            </a:lvl4pPr>
            <a:lvl5pPr lvl="4" algn="ctr">
              <a:spcBef>
                <a:spcPts val="0"/>
              </a:spcBef>
              <a:spcAft>
                <a:spcPts val="0"/>
              </a:spcAft>
              <a:buClr>
                <a:schemeClr val="lt2"/>
              </a:buClr>
              <a:buSzPts val="4800"/>
              <a:buNone/>
              <a:defRPr sz="4800">
                <a:solidFill>
                  <a:schemeClr val="lt2"/>
                </a:solidFill>
              </a:defRPr>
            </a:lvl5pPr>
            <a:lvl6pPr lvl="5" algn="ctr">
              <a:spcBef>
                <a:spcPts val="0"/>
              </a:spcBef>
              <a:spcAft>
                <a:spcPts val="0"/>
              </a:spcAft>
              <a:buClr>
                <a:schemeClr val="lt2"/>
              </a:buClr>
              <a:buSzPts val="4800"/>
              <a:buNone/>
              <a:defRPr sz="4800">
                <a:solidFill>
                  <a:schemeClr val="lt2"/>
                </a:solidFill>
              </a:defRPr>
            </a:lvl6pPr>
            <a:lvl7pPr lvl="6" algn="ctr">
              <a:spcBef>
                <a:spcPts val="0"/>
              </a:spcBef>
              <a:spcAft>
                <a:spcPts val="0"/>
              </a:spcAft>
              <a:buClr>
                <a:schemeClr val="lt2"/>
              </a:buClr>
              <a:buSzPts val="4800"/>
              <a:buNone/>
              <a:defRPr sz="4800">
                <a:solidFill>
                  <a:schemeClr val="lt2"/>
                </a:solidFill>
              </a:defRPr>
            </a:lvl7pPr>
            <a:lvl8pPr lvl="7" algn="ctr">
              <a:spcBef>
                <a:spcPts val="0"/>
              </a:spcBef>
              <a:spcAft>
                <a:spcPts val="0"/>
              </a:spcAft>
              <a:buClr>
                <a:schemeClr val="lt2"/>
              </a:buClr>
              <a:buSzPts val="4800"/>
              <a:buNone/>
              <a:defRPr sz="4800">
                <a:solidFill>
                  <a:schemeClr val="lt2"/>
                </a:solidFill>
              </a:defRPr>
            </a:lvl8pPr>
            <a:lvl9pPr lvl="8" algn="ctr">
              <a:spcBef>
                <a:spcPts val="0"/>
              </a:spcBef>
              <a:spcAft>
                <a:spcPts val="0"/>
              </a:spcAft>
              <a:buClr>
                <a:schemeClr val="lt2"/>
              </a:buClr>
              <a:buSzPts val="4800"/>
              <a:buNone/>
              <a:defRPr sz="4800">
                <a:solidFill>
                  <a:schemeClr val="lt2"/>
                </a:solidFill>
              </a:defRPr>
            </a:lvl9pPr>
          </a:lstStyle>
          <a:p>
            <a:pPr>
              <a:defRPr/>
            </a:pPr>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matchingName="Title + Two Columns" userDrawn="1">
  <p:cSld name="SECTION_TITLE_AND_DESCRIPTION_1">
    <p:bg>
      <p:bgPr>
        <a:blipFill>
          <a:blip r:embed="rId2">
            <a:alphaModFix/>
          </a:blip>
          <a:stretch/>
        </a:blipFill>
        <a:effectLst/>
      </p:bgPr>
    </p:bg>
    <p:spTree>
      <p:nvGrpSpPr>
        <p:cNvPr id="1" name=""/>
        <p:cNvGrpSpPr/>
        <p:nvPr/>
      </p:nvGrpSpPr>
      <p:grpSpPr bwMode="auto">
        <a:xfrm>
          <a:off x="0" y="0"/>
          <a:ext cx="0" cy="0"/>
          <a:chOff x="0" y="0"/>
          <a:chExt cx="0" cy="0"/>
        </a:xfrm>
      </p:grpSpPr>
      <p:sp>
        <p:nvSpPr>
          <p:cNvPr id="65" name="Google Shape;65;p17"/>
          <p:cNvSpPr txBox="1">
            <a:spLocks noGrp="1"/>
          </p:cNvSpPr>
          <p:nvPr>
            <p:ph type="title"/>
          </p:nvPr>
        </p:nvSpPr>
        <p:spPr bwMode="auto">
          <a:xfrm>
            <a:off x="2583117" y="3284233"/>
            <a:ext cx="31869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66" name="Google Shape;66;p17"/>
          <p:cNvSpPr txBox="1">
            <a:spLocks noGrp="1"/>
          </p:cNvSpPr>
          <p:nvPr>
            <p:ph type="subTitle" idx="1"/>
          </p:nvPr>
        </p:nvSpPr>
        <p:spPr bwMode="auto">
          <a:xfrm>
            <a:off x="2583117" y="4197433"/>
            <a:ext cx="31869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67" name="Google Shape;67;p17"/>
          <p:cNvSpPr txBox="1">
            <a:spLocks noGrp="1"/>
          </p:cNvSpPr>
          <p:nvPr>
            <p:ph type="title" idx="2"/>
          </p:nvPr>
        </p:nvSpPr>
        <p:spPr bwMode="auto">
          <a:xfrm>
            <a:off x="6422083" y="3284233"/>
            <a:ext cx="31869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68" name="Google Shape;68;p17"/>
          <p:cNvSpPr txBox="1">
            <a:spLocks noGrp="1"/>
          </p:cNvSpPr>
          <p:nvPr>
            <p:ph type="subTitle" idx="3"/>
          </p:nvPr>
        </p:nvSpPr>
        <p:spPr bwMode="auto">
          <a:xfrm>
            <a:off x="6422083" y="4197433"/>
            <a:ext cx="31869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69" name="Google Shape;69;p17"/>
          <p:cNvSpPr txBox="1">
            <a:spLocks noGrp="1"/>
          </p:cNvSpPr>
          <p:nvPr>
            <p:ph type="title" idx="4"/>
          </p:nvPr>
        </p:nvSpPr>
        <p:spPr bwMode="auto">
          <a:xfrm>
            <a:off x="1251333" y="593367"/>
            <a:ext cx="6172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matchingName="Title + Three Columns " userDrawn="1">
  <p:cSld name="SECTION_TITLE_AND_DESCRIPTION_1_1">
    <p:bg>
      <p:bgPr>
        <a:blipFill>
          <a:blip r:embed="rId2">
            <a:alphaModFix/>
          </a:blip>
          <a:stretch/>
        </a:blipFill>
        <a:effectLst/>
      </p:bgPr>
    </p:bg>
    <p:spTree>
      <p:nvGrpSpPr>
        <p:cNvPr id="1" name=""/>
        <p:cNvGrpSpPr/>
        <p:nvPr/>
      </p:nvGrpSpPr>
      <p:grpSpPr bwMode="auto">
        <a:xfrm>
          <a:off x="0" y="0"/>
          <a:ext cx="0" cy="0"/>
          <a:chOff x="0" y="0"/>
          <a:chExt cx="0" cy="0"/>
        </a:xfrm>
      </p:grpSpPr>
      <p:sp>
        <p:nvSpPr>
          <p:cNvPr id="71" name="Google Shape;71;p18"/>
          <p:cNvSpPr txBox="1">
            <a:spLocks noGrp="1"/>
          </p:cNvSpPr>
          <p:nvPr>
            <p:ph type="title"/>
          </p:nvPr>
        </p:nvSpPr>
        <p:spPr bwMode="auto">
          <a:xfrm>
            <a:off x="4717996" y="3690633"/>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72" name="Google Shape;72;p18"/>
          <p:cNvSpPr txBox="1">
            <a:spLocks noGrp="1"/>
          </p:cNvSpPr>
          <p:nvPr>
            <p:ph type="subTitle" idx="1"/>
          </p:nvPr>
        </p:nvSpPr>
        <p:spPr bwMode="auto">
          <a:xfrm>
            <a:off x="4717996" y="4603833"/>
            <a:ext cx="27561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73" name="Google Shape;73;p18"/>
          <p:cNvSpPr txBox="1">
            <a:spLocks noGrp="1"/>
          </p:cNvSpPr>
          <p:nvPr>
            <p:ph type="title" idx="2"/>
          </p:nvPr>
        </p:nvSpPr>
        <p:spPr bwMode="auto">
          <a:xfrm>
            <a:off x="8038071" y="3690633"/>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74" name="Google Shape;74;p18"/>
          <p:cNvSpPr txBox="1">
            <a:spLocks noGrp="1"/>
          </p:cNvSpPr>
          <p:nvPr>
            <p:ph type="subTitle" idx="3"/>
          </p:nvPr>
        </p:nvSpPr>
        <p:spPr bwMode="auto">
          <a:xfrm>
            <a:off x="8038071" y="4603833"/>
            <a:ext cx="27561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75" name="Google Shape;75;p18"/>
          <p:cNvSpPr txBox="1">
            <a:spLocks noGrp="1"/>
          </p:cNvSpPr>
          <p:nvPr>
            <p:ph type="title" idx="4"/>
          </p:nvPr>
        </p:nvSpPr>
        <p:spPr bwMode="auto">
          <a:xfrm>
            <a:off x="1251333" y="593367"/>
            <a:ext cx="6172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76" name="Google Shape;76;p18"/>
          <p:cNvSpPr txBox="1">
            <a:spLocks noGrp="1"/>
          </p:cNvSpPr>
          <p:nvPr>
            <p:ph type="title" idx="5"/>
          </p:nvPr>
        </p:nvSpPr>
        <p:spPr bwMode="auto">
          <a:xfrm>
            <a:off x="1397929" y="3690633"/>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77" name="Google Shape;77;p18"/>
          <p:cNvSpPr txBox="1">
            <a:spLocks noGrp="1"/>
          </p:cNvSpPr>
          <p:nvPr>
            <p:ph type="subTitle" idx="6"/>
          </p:nvPr>
        </p:nvSpPr>
        <p:spPr bwMode="auto">
          <a:xfrm>
            <a:off x="1397929" y="4603833"/>
            <a:ext cx="2756100" cy="16467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matchingName="Big text" userDrawn="1">
  <p:cSld name="TITLE_1_1_1">
    <p:bg>
      <p:bgPr>
        <a:blipFill>
          <a:blip r:embed="rId2">
            <a:alphaModFix/>
          </a:blip>
          <a:stretch/>
        </a:blipFill>
        <a:effectLst/>
      </p:bgPr>
    </p:bg>
    <p:spTree>
      <p:nvGrpSpPr>
        <p:cNvPr id="1" name=""/>
        <p:cNvGrpSpPr/>
        <p:nvPr/>
      </p:nvGrpSpPr>
      <p:grpSpPr bwMode="auto">
        <a:xfrm>
          <a:off x="0" y="0"/>
          <a:ext cx="0" cy="0"/>
          <a:chOff x="0" y="0"/>
          <a:chExt cx="0" cy="0"/>
        </a:xfrm>
      </p:grpSpPr>
      <p:sp>
        <p:nvSpPr>
          <p:cNvPr id="79" name="Google Shape;79;p19"/>
          <p:cNvSpPr txBox="1">
            <a:spLocks noGrp="1"/>
          </p:cNvSpPr>
          <p:nvPr>
            <p:ph type="ctrTitle"/>
          </p:nvPr>
        </p:nvSpPr>
        <p:spPr bwMode="auto">
          <a:xfrm>
            <a:off x="1698000" y="1825333"/>
            <a:ext cx="8796000" cy="2813100"/>
          </a:xfrm>
          <a:prstGeom prst="rect">
            <a:avLst/>
          </a:prstGeom>
        </p:spPr>
        <p:txBody>
          <a:bodyPr spcFirstLastPara="1" wrap="square" lIns="121900" tIns="121900" rIns="121900" bIns="121900" anchor="t" anchorCtr="0">
            <a:noAutofit/>
          </a:bodyPr>
          <a:lstStyle>
            <a:lvl1pPr lvl="0" algn="ctr">
              <a:spcBef>
                <a:spcPts val="0"/>
              </a:spcBef>
              <a:spcAft>
                <a:spcPts val="0"/>
              </a:spcAft>
              <a:buClr>
                <a:schemeClr val="lt1"/>
              </a:buClr>
              <a:buSzPts val="6000"/>
              <a:buNone/>
              <a:defRPr sz="6000" b="1">
                <a:solidFill>
                  <a:schemeClr val="lt1"/>
                </a:solidFill>
              </a:defRPr>
            </a:lvl1pPr>
            <a:lvl2pPr lvl="1" algn="ctr">
              <a:spcBef>
                <a:spcPts val="0"/>
              </a:spcBef>
              <a:spcAft>
                <a:spcPts val="0"/>
              </a:spcAft>
              <a:buClr>
                <a:schemeClr val="lt1"/>
              </a:buClr>
              <a:buSzPts val="4800"/>
              <a:buNone/>
              <a:defRPr sz="4800" b="1">
                <a:solidFill>
                  <a:schemeClr val="lt1"/>
                </a:solidFill>
              </a:defRPr>
            </a:lvl2pPr>
            <a:lvl3pPr lvl="2" algn="ctr">
              <a:spcBef>
                <a:spcPts val="0"/>
              </a:spcBef>
              <a:spcAft>
                <a:spcPts val="0"/>
              </a:spcAft>
              <a:buClr>
                <a:schemeClr val="lt1"/>
              </a:buClr>
              <a:buSzPts val="4800"/>
              <a:buNone/>
              <a:defRPr sz="4800" b="1">
                <a:solidFill>
                  <a:schemeClr val="lt1"/>
                </a:solidFill>
              </a:defRPr>
            </a:lvl3pPr>
            <a:lvl4pPr lvl="3" algn="ctr">
              <a:spcBef>
                <a:spcPts val="0"/>
              </a:spcBef>
              <a:spcAft>
                <a:spcPts val="0"/>
              </a:spcAft>
              <a:buClr>
                <a:schemeClr val="lt1"/>
              </a:buClr>
              <a:buSzPts val="4800"/>
              <a:buNone/>
              <a:defRPr sz="4800" b="1">
                <a:solidFill>
                  <a:schemeClr val="lt1"/>
                </a:solidFill>
              </a:defRPr>
            </a:lvl4pPr>
            <a:lvl5pPr lvl="4" algn="ctr">
              <a:spcBef>
                <a:spcPts val="0"/>
              </a:spcBef>
              <a:spcAft>
                <a:spcPts val="0"/>
              </a:spcAft>
              <a:buClr>
                <a:schemeClr val="lt1"/>
              </a:buClr>
              <a:buSzPts val="4800"/>
              <a:buNone/>
              <a:defRPr sz="4800" b="1">
                <a:solidFill>
                  <a:schemeClr val="lt1"/>
                </a:solidFill>
              </a:defRPr>
            </a:lvl5pPr>
            <a:lvl6pPr lvl="5" algn="ctr">
              <a:spcBef>
                <a:spcPts val="0"/>
              </a:spcBef>
              <a:spcAft>
                <a:spcPts val="0"/>
              </a:spcAft>
              <a:buClr>
                <a:schemeClr val="lt1"/>
              </a:buClr>
              <a:buSzPts val="4800"/>
              <a:buNone/>
              <a:defRPr sz="4800" b="1">
                <a:solidFill>
                  <a:schemeClr val="lt1"/>
                </a:solidFill>
              </a:defRPr>
            </a:lvl6pPr>
            <a:lvl7pPr lvl="6" algn="ctr">
              <a:spcBef>
                <a:spcPts val="0"/>
              </a:spcBef>
              <a:spcAft>
                <a:spcPts val="0"/>
              </a:spcAft>
              <a:buClr>
                <a:schemeClr val="lt1"/>
              </a:buClr>
              <a:buSzPts val="4800"/>
              <a:buNone/>
              <a:defRPr sz="4800" b="1">
                <a:solidFill>
                  <a:schemeClr val="lt1"/>
                </a:solidFill>
              </a:defRPr>
            </a:lvl7pPr>
            <a:lvl8pPr lvl="7" algn="ctr">
              <a:spcBef>
                <a:spcPts val="0"/>
              </a:spcBef>
              <a:spcAft>
                <a:spcPts val="0"/>
              </a:spcAft>
              <a:buClr>
                <a:schemeClr val="lt1"/>
              </a:buClr>
              <a:buSzPts val="4800"/>
              <a:buNone/>
              <a:defRPr sz="4800" b="1">
                <a:solidFill>
                  <a:schemeClr val="lt1"/>
                </a:solidFill>
              </a:defRPr>
            </a:lvl8pPr>
            <a:lvl9pPr lvl="8" algn="ctr">
              <a:spcBef>
                <a:spcPts val="0"/>
              </a:spcBef>
              <a:spcAft>
                <a:spcPts val="0"/>
              </a:spcAft>
              <a:buClr>
                <a:schemeClr val="lt1"/>
              </a:buClr>
              <a:buSzPts val="4800"/>
              <a:buNone/>
              <a:defRPr sz="4800" b="1">
                <a:solidFill>
                  <a:schemeClr val="lt1"/>
                </a:solidFill>
              </a:defRPr>
            </a:lvl9pPr>
          </a:lstStyle>
          <a:p>
            <a:pPr>
              <a:defRPr/>
            </a:pPr>
            <a:endParaRPr/>
          </a:p>
        </p:txBody>
      </p:sp>
      <p:sp>
        <p:nvSpPr>
          <p:cNvPr id="80" name="Google Shape;80;p19"/>
          <p:cNvSpPr txBox="1">
            <a:spLocks noGrp="1"/>
          </p:cNvSpPr>
          <p:nvPr>
            <p:ph type="subTitle" idx="1"/>
          </p:nvPr>
        </p:nvSpPr>
        <p:spPr bwMode="auto">
          <a:xfrm>
            <a:off x="3309200" y="3359367"/>
            <a:ext cx="5573700" cy="6195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pPr>
              <a:defRPr/>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matchingName="Title + Design" userDrawn="1">
  <p:cSld name="CAPTION_ONLY_1">
    <p:bg>
      <p:bgPr>
        <a:blipFill>
          <a:blip r:embed="rId2">
            <a:alphaModFix/>
          </a:blip>
          <a:stretch/>
        </a:blipFill>
        <a:effectLst/>
      </p:bgPr>
    </p:bg>
    <p:spTree>
      <p:nvGrpSpPr>
        <p:cNvPr id="1" name=""/>
        <p:cNvGrpSpPr/>
        <p:nvPr/>
      </p:nvGrpSpPr>
      <p:grpSpPr bwMode="auto">
        <a:xfrm>
          <a:off x="0" y="0"/>
          <a:ext cx="0" cy="0"/>
          <a:chOff x="0" y="0"/>
          <a:chExt cx="0" cy="0"/>
        </a:xfrm>
      </p:grpSpPr>
      <p:sp>
        <p:nvSpPr>
          <p:cNvPr id="82" name="Google Shape;82;p20"/>
          <p:cNvSpPr txBox="1">
            <a:spLocks noGrp="1"/>
          </p:cNvSpPr>
          <p:nvPr>
            <p:ph type="title"/>
          </p:nvPr>
        </p:nvSpPr>
        <p:spPr bwMode="auto">
          <a:xfrm>
            <a:off x="1251333" y="593367"/>
            <a:ext cx="62697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matchingName="Title + Design 1" userDrawn="1">
  <p:cSld name="CAPTION_ONLY_1_1">
    <p:bg>
      <p:bgPr>
        <a:blipFill>
          <a:blip r:embed="rId2">
            <a:alphaModFix/>
          </a:blip>
          <a:stretch/>
        </a:blipFill>
        <a:effectLst/>
      </p:bgPr>
    </p:bg>
    <p:spTree>
      <p:nvGrpSpPr>
        <p:cNvPr id="1" name=""/>
        <p:cNvGrpSpPr/>
        <p:nvPr/>
      </p:nvGrpSpPr>
      <p:grpSpPr bwMode="auto">
        <a:xfrm>
          <a:off x="0" y="0"/>
          <a:ext cx="0" cy="0"/>
          <a:chOff x="0" y="0"/>
          <a:chExt cx="0" cy="0"/>
        </a:xfrm>
      </p:grpSpPr>
      <p:sp>
        <p:nvSpPr>
          <p:cNvPr id="84" name="Google Shape;84;p21"/>
          <p:cNvSpPr txBox="1">
            <a:spLocks noGrp="1"/>
          </p:cNvSpPr>
          <p:nvPr>
            <p:ph type="title"/>
          </p:nvPr>
        </p:nvSpPr>
        <p:spPr bwMode="auto">
          <a:xfrm>
            <a:off x="1251333" y="593367"/>
            <a:ext cx="62697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matchingName="Title + Design 2" userDrawn="1">
  <p:cSld name="CAPTION_ONLY_1_1_1">
    <p:bg>
      <p:bgPr>
        <a:blipFill>
          <a:blip r:embed="rId2">
            <a:alphaModFix/>
          </a:blip>
          <a:stretch/>
        </a:blipFill>
        <a:effectLst/>
      </p:bgPr>
    </p:bg>
    <p:spTree>
      <p:nvGrpSpPr>
        <p:cNvPr id="1" name=""/>
        <p:cNvGrpSpPr/>
        <p:nvPr/>
      </p:nvGrpSpPr>
      <p:grpSpPr bwMode="auto">
        <a:xfrm>
          <a:off x="0" y="0"/>
          <a:ext cx="0" cy="0"/>
          <a:chOff x="0" y="0"/>
          <a:chExt cx="0" cy="0"/>
        </a:xfrm>
      </p:grpSpPr>
      <p:sp>
        <p:nvSpPr>
          <p:cNvPr id="86" name="Google Shape;86;p22"/>
          <p:cNvSpPr txBox="1">
            <a:spLocks noGrp="1"/>
          </p:cNvSpPr>
          <p:nvPr>
            <p:ph type="title"/>
          </p:nvPr>
        </p:nvSpPr>
        <p:spPr bwMode="auto">
          <a:xfrm>
            <a:off x="1251333" y="593367"/>
            <a:ext cx="62697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matchingName="Title + Design 3" userDrawn="1">
  <p:cSld name="CAPTION_ONLY_1_1_1_2">
    <p:bg>
      <p:bgPr>
        <a:blipFill>
          <a:blip r:embed="rId2">
            <a:alphaModFix/>
          </a:blip>
          <a:stretch/>
        </a:blipFill>
        <a:effectLst/>
      </p:bgPr>
    </p:bg>
    <p:spTree>
      <p:nvGrpSpPr>
        <p:cNvPr id="1" name=""/>
        <p:cNvGrpSpPr/>
        <p:nvPr/>
      </p:nvGrpSpPr>
      <p:grpSpPr bwMode="auto">
        <a:xfrm>
          <a:off x="0" y="0"/>
          <a:ext cx="0" cy="0"/>
          <a:chOff x="0" y="0"/>
          <a:chExt cx="0" cy="0"/>
        </a:xfrm>
      </p:grpSpPr>
      <p:sp>
        <p:nvSpPr>
          <p:cNvPr id="88" name="Google Shape;88;p23"/>
          <p:cNvSpPr txBox="1">
            <a:spLocks noGrp="1"/>
          </p:cNvSpPr>
          <p:nvPr>
            <p:ph type="title"/>
          </p:nvPr>
        </p:nvSpPr>
        <p:spPr bwMode="auto">
          <a:xfrm>
            <a:off x="1251333" y="593367"/>
            <a:ext cx="62697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matchingName="Section header" type="secHead" userDrawn="1">
  <p:cSld name="SECTION_HEADER">
    <p:bg>
      <p:bgPr>
        <a:blipFill>
          <a:blip r:embed="rId2">
            <a:alphaModFix/>
          </a:blip>
          <a:stretch/>
        </a:blipFill>
        <a:effectLst/>
      </p:bgPr>
    </p:bg>
    <p:spTree>
      <p:nvGrpSpPr>
        <p:cNvPr id="1" name=""/>
        <p:cNvGrpSpPr/>
        <p:nvPr/>
      </p:nvGrpSpPr>
      <p:grpSpPr bwMode="auto">
        <a:xfrm>
          <a:off x="0" y="0"/>
          <a:ext cx="0" cy="0"/>
          <a:chOff x="0" y="0"/>
          <a:chExt cx="0" cy="0"/>
        </a:xfrm>
      </p:grpSpPr>
      <p:sp>
        <p:nvSpPr>
          <p:cNvPr id="16" name="Google Shape;16;p3"/>
          <p:cNvSpPr txBox="1">
            <a:spLocks noGrp="1"/>
          </p:cNvSpPr>
          <p:nvPr>
            <p:ph type="title"/>
          </p:nvPr>
        </p:nvSpPr>
        <p:spPr bwMode="auto">
          <a:xfrm>
            <a:off x="5016893" y="4237000"/>
            <a:ext cx="4091700" cy="798300"/>
          </a:xfrm>
          <a:prstGeom prst="rect">
            <a:avLst/>
          </a:prstGeom>
        </p:spPr>
        <p:txBody>
          <a:bodyPr spcFirstLastPara="1" wrap="square" lIns="121900" tIns="121900" rIns="121900" bIns="121900" anchor="b"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pPr>
              <a:defRPr/>
            </a:pPr>
            <a:endParaRPr/>
          </a:p>
        </p:txBody>
      </p:sp>
      <p:sp>
        <p:nvSpPr>
          <p:cNvPr id="17" name="Google Shape;17;p3"/>
          <p:cNvSpPr txBox="1">
            <a:spLocks noGrp="1"/>
          </p:cNvSpPr>
          <p:nvPr>
            <p:ph type="title" idx="2" hasCustomPrompt="1"/>
          </p:nvPr>
        </p:nvSpPr>
        <p:spPr bwMode="auto">
          <a:xfrm>
            <a:off x="1397693" y="4383333"/>
            <a:ext cx="3217199" cy="1242000"/>
          </a:xfrm>
          <a:prstGeom prst="rect">
            <a:avLst/>
          </a:prstGeom>
          <a:effectLst>
            <a:outerShdw blurRad="114300" dist="28575" dir="6360000" algn="bl" rotWithShape="0">
              <a:schemeClr val="accent1">
                <a:alpha val="50000"/>
              </a:schemeClr>
            </a:outerShdw>
          </a:effectLst>
        </p:spPr>
        <p:txBody>
          <a:bodyPr spcFirstLastPara="1" wrap="square" lIns="121900" tIns="121900" rIns="121900" bIns="121900" anchor="ctr" anchorCtr="0">
            <a:noAutofit/>
          </a:bodyPr>
          <a:lstStyle>
            <a:lvl1pPr lvl="0" algn="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pPr>
              <a:defRPr/>
            </a:pPr>
            <a:r>
              <a:t>xx%</a:t>
            </a:r>
          </a:p>
        </p:txBody>
      </p:sp>
      <p:sp>
        <p:nvSpPr>
          <p:cNvPr id="18" name="Google Shape;18;p3"/>
          <p:cNvSpPr txBox="1">
            <a:spLocks noGrp="1"/>
          </p:cNvSpPr>
          <p:nvPr>
            <p:ph type="subTitle" idx="1"/>
          </p:nvPr>
        </p:nvSpPr>
        <p:spPr bwMode="auto">
          <a:xfrm>
            <a:off x="5016893" y="4960867"/>
            <a:ext cx="4091700" cy="6195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accent1"/>
              </a:buClr>
              <a:buSzPts val="1900"/>
              <a:buNone/>
              <a:defRPr sz="1900">
                <a:solidFill>
                  <a:schemeClr val="accent1"/>
                </a:solidFill>
              </a:defRPr>
            </a:lvl1pPr>
            <a:lvl2pPr lvl="1">
              <a:lnSpc>
                <a:spcPct val="100000"/>
              </a:lnSpc>
              <a:spcBef>
                <a:spcPts val="0"/>
              </a:spcBef>
              <a:spcAft>
                <a:spcPts val="0"/>
              </a:spcAft>
              <a:buClr>
                <a:schemeClr val="accent1"/>
              </a:buClr>
              <a:buSzPts val="1900"/>
              <a:buNone/>
              <a:defRPr>
                <a:solidFill>
                  <a:schemeClr val="accent1"/>
                </a:solidFill>
              </a:defRPr>
            </a:lvl2pPr>
            <a:lvl3pPr lvl="2">
              <a:lnSpc>
                <a:spcPct val="100000"/>
              </a:lnSpc>
              <a:spcBef>
                <a:spcPts val="0"/>
              </a:spcBef>
              <a:spcAft>
                <a:spcPts val="0"/>
              </a:spcAft>
              <a:buClr>
                <a:schemeClr val="accent1"/>
              </a:buClr>
              <a:buSzPts val="1900"/>
              <a:buNone/>
              <a:defRPr>
                <a:solidFill>
                  <a:schemeClr val="accent1"/>
                </a:solidFill>
              </a:defRPr>
            </a:lvl3pPr>
            <a:lvl4pPr lvl="3">
              <a:lnSpc>
                <a:spcPct val="100000"/>
              </a:lnSpc>
              <a:spcBef>
                <a:spcPts val="0"/>
              </a:spcBef>
              <a:spcAft>
                <a:spcPts val="0"/>
              </a:spcAft>
              <a:buClr>
                <a:schemeClr val="accent1"/>
              </a:buClr>
              <a:buSzPts val="1900"/>
              <a:buNone/>
              <a:defRPr>
                <a:solidFill>
                  <a:schemeClr val="accent1"/>
                </a:solidFill>
              </a:defRPr>
            </a:lvl4pPr>
            <a:lvl5pPr lvl="4">
              <a:lnSpc>
                <a:spcPct val="100000"/>
              </a:lnSpc>
              <a:spcBef>
                <a:spcPts val="0"/>
              </a:spcBef>
              <a:spcAft>
                <a:spcPts val="0"/>
              </a:spcAft>
              <a:buClr>
                <a:schemeClr val="accent1"/>
              </a:buClr>
              <a:buSzPts val="1900"/>
              <a:buNone/>
              <a:defRPr>
                <a:solidFill>
                  <a:schemeClr val="accent1"/>
                </a:solidFill>
              </a:defRPr>
            </a:lvl5pPr>
            <a:lvl6pPr lvl="5">
              <a:lnSpc>
                <a:spcPct val="100000"/>
              </a:lnSpc>
              <a:spcBef>
                <a:spcPts val="0"/>
              </a:spcBef>
              <a:spcAft>
                <a:spcPts val="0"/>
              </a:spcAft>
              <a:buClr>
                <a:schemeClr val="accent1"/>
              </a:buClr>
              <a:buSzPts val="1900"/>
              <a:buNone/>
              <a:defRPr>
                <a:solidFill>
                  <a:schemeClr val="accent1"/>
                </a:solidFill>
              </a:defRPr>
            </a:lvl6pPr>
            <a:lvl7pPr lvl="6">
              <a:lnSpc>
                <a:spcPct val="100000"/>
              </a:lnSpc>
              <a:spcBef>
                <a:spcPts val="0"/>
              </a:spcBef>
              <a:spcAft>
                <a:spcPts val="0"/>
              </a:spcAft>
              <a:buClr>
                <a:schemeClr val="accent1"/>
              </a:buClr>
              <a:buSzPts val="1900"/>
              <a:buNone/>
              <a:defRPr>
                <a:solidFill>
                  <a:schemeClr val="accent1"/>
                </a:solidFill>
              </a:defRPr>
            </a:lvl7pPr>
            <a:lvl8pPr lvl="7">
              <a:lnSpc>
                <a:spcPct val="100000"/>
              </a:lnSpc>
              <a:spcBef>
                <a:spcPts val="0"/>
              </a:spcBef>
              <a:spcAft>
                <a:spcPts val="0"/>
              </a:spcAft>
              <a:buClr>
                <a:schemeClr val="accent1"/>
              </a:buClr>
              <a:buSzPts val="1900"/>
              <a:buNone/>
              <a:defRPr>
                <a:solidFill>
                  <a:schemeClr val="accent1"/>
                </a:solidFill>
              </a:defRPr>
            </a:lvl8pPr>
            <a:lvl9pPr lvl="8">
              <a:lnSpc>
                <a:spcPct val="100000"/>
              </a:lnSpc>
              <a:spcBef>
                <a:spcPts val="0"/>
              </a:spcBef>
              <a:spcAft>
                <a:spcPts val="0"/>
              </a:spcAft>
              <a:buClr>
                <a:schemeClr val="accent1"/>
              </a:buClr>
              <a:buSzPts val="1900"/>
              <a:buNone/>
              <a:defRPr>
                <a:solidFill>
                  <a:schemeClr val="accent1"/>
                </a:solidFill>
              </a:defRPr>
            </a:lvl9pPr>
          </a:lstStyle>
          <a:p>
            <a:pPr>
              <a:defRPr/>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matchingName="Title + Two Lists" userDrawn="1">
  <p:cSld name="SECTION_TITLE_AND_DESCRIPTION_1_3">
    <p:bg>
      <p:bgPr>
        <a:blipFill>
          <a:blip r:embed="rId2">
            <a:alphaModFix/>
          </a:blip>
          <a:stretch/>
        </a:blipFill>
        <a:effectLst/>
      </p:bgPr>
    </p:bg>
    <p:spTree>
      <p:nvGrpSpPr>
        <p:cNvPr id="1" name=""/>
        <p:cNvGrpSpPr/>
        <p:nvPr/>
      </p:nvGrpSpPr>
      <p:grpSpPr bwMode="auto">
        <a:xfrm>
          <a:off x="0" y="0"/>
          <a:ext cx="0" cy="0"/>
          <a:chOff x="0" y="0"/>
          <a:chExt cx="0" cy="0"/>
        </a:xfrm>
      </p:grpSpPr>
      <p:sp>
        <p:nvSpPr>
          <p:cNvPr id="90" name="Google Shape;90;p24"/>
          <p:cNvSpPr txBox="1">
            <a:spLocks noGrp="1"/>
          </p:cNvSpPr>
          <p:nvPr>
            <p:ph type="title"/>
          </p:nvPr>
        </p:nvSpPr>
        <p:spPr bwMode="auto">
          <a:xfrm>
            <a:off x="1251333" y="593367"/>
            <a:ext cx="6619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91" name="Google Shape;91;p24"/>
          <p:cNvSpPr txBox="1">
            <a:spLocks noGrp="1"/>
          </p:cNvSpPr>
          <p:nvPr>
            <p:ph type="body" idx="1"/>
          </p:nvPr>
        </p:nvSpPr>
        <p:spPr bwMode="auto">
          <a:xfrm>
            <a:off x="1422988" y="3535700"/>
            <a:ext cx="4345200" cy="2394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lt1"/>
              </a:buClr>
              <a:buSzPts val="1900"/>
              <a:buChar char="●"/>
              <a:defRPr sz="1900">
                <a:solidFill>
                  <a:schemeClr val="lt1"/>
                </a:solidFill>
              </a:defRPr>
            </a:lvl1pPr>
            <a:lvl2pPr marL="914400" lvl="1" indent="-349250">
              <a:spcBef>
                <a:spcPts val="13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pPr>
              <a:defRPr/>
            </a:pPr>
            <a:endParaRPr/>
          </a:p>
        </p:txBody>
      </p:sp>
      <p:sp>
        <p:nvSpPr>
          <p:cNvPr id="92" name="Google Shape;92;p24"/>
          <p:cNvSpPr txBox="1">
            <a:spLocks noGrp="1"/>
          </p:cNvSpPr>
          <p:nvPr>
            <p:ph type="body" idx="2"/>
          </p:nvPr>
        </p:nvSpPr>
        <p:spPr bwMode="auto">
          <a:xfrm>
            <a:off x="6231803" y="3535700"/>
            <a:ext cx="4345200" cy="2394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lt1"/>
              </a:buClr>
              <a:buSzPts val="1900"/>
              <a:buChar char="●"/>
              <a:defRPr sz="1900">
                <a:solidFill>
                  <a:schemeClr val="lt1"/>
                </a:solidFill>
              </a:defRPr>
            </a:lvl1pPr>
            <a:lvl2pPr marL="914400" lvl="1" indent="-349250">
              <a:spcBef>
                <a:spcPts val="13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pPr>
              <a:defRPr/>
            </a:pPr>
            <a:endParaRPr/>
          </a:p>
        </p:txBody>
      </p:sp>
      <p:sp>
        <p:nvSpPr>
          <p:cNvPr id="93" name="Google Shape;93;p24"/>
          <p:cNvSpPr txBox="1">
            <a:spLocks noGrp="1"/>
          </p:cNvSpPr>
          <p:nvPr>
            <p:ph type="title" idx="3"/>
          </p:nvPr>
        </p:nvSpPr>
        <p:spPr bwMode="auto">
          <a:xfrm>
            <a:off x="1617999" y="2606833"/>
            <a:ext cx="4345200" cy="731100"/>
          </a:xfrm>
          <a:prstGeom prst="rect">
            <a:avLst/>
          </a:prstGeom>
        </p:spPr>
        <p:txBody>
          <a:bodyPr spcFirstLastPara="1" wrap="square" lIns="121900" tIns="121900" rIns="121900" bIns="121900" anchor="b"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5600"/>
              <a:buNone/>
              <a:defRPr sz="5600">
                <a:solidFill>
                  <a:schemeClr val="lt1"/>
                </a:solidFill>
              </a:defRPr>
            </a:lvl2pPr>
            <a:lvl3pPr lvl="2">
              <a:spcBef>
                <a:spcPts val="0"/>
              </a:spcBef>
              <a:spcAft>
                <a:spcPts val="0"/>
              </a:spcAft>
              <a:buClr>
                <a:schemeClr val="lt1"/>
              </a:buClr>
              <a:buSzPts val="5600"/>
              <a:buNone/>
              <a:defRPr sz="5600">
                <a:solidFill>
                  <a:schemeClr val="lt1"/>
                </a:solidFill>
              </a:defRPr>
            </a:lvl3pPr>
            <a:lvl4pPr lvl="3">
              <a:spcBef>
                <a:spcPts val="0"/>
              </a:spcBef>
              <a:spcAft>
                <a:spcPts val="0"/>
              </a:spcAft>
              <a:buClr>
                <a:schemeClr val="lt1"/>
              </a:buClr>
              <a:buSzPts val="5600"/>
              <a:buNone/>
              <a:defRPr sz="5600">
                <a:solidFill>
                  <a:schemeClr val="lt1"/>
                </a:solidFill>
              </a:defRPr>
            </a:lvl4pPr>
            <a:lvl5pPr lvl="4">
              <a:spcBef>
                <a:spcPts val="0"/>
              </a:spcBef>
              <a:spcAft>
                <a:spcPts val="0"/>
              </a:spcAft>
              <a:buClr>
                <a:schemeClr val="lt1"/>
              </a:buClr>
              <a:buSzPts val="5600"/>
              <a:buNone/>
              <a:defRPr sz="5600">
                <a:solidFill>
                  <a:schemeClr val="lt1"/>
                </a:solidFill>
              </a:defRPr>
            </a:lvl5pPr>
            <a:lvl6pPr lvl="5">
              <a:spcBef>
                <a:spcPts val="0"/>
              </a:spcBef>
              <a:spcAft>
                <a:spcPts val="0"/>
              </a:spcAft>
              <a:buClr>
                <a:schemeClr val="lt1"/>
              </a:buClr>
              <a:buSzPts val="5600"/>
              <a:buNone/>
              <a:defRPr sz="5600">
                <a:solidFill>
                  <a:schemeClr val="lt1"/>
                </a:solidFill>
              </a:defRPr>
            </a:lvl6pPr>
            <a:lvl7pPr lvl="6">
              <a:spcBef>
                <a:spcPts val="0"/>
              </a:spcBef>
              <a:spcAft>
                <a:spcPts val="0"/>
              </a:spcAft>
              <a:buClr>
                <a:schemeClr val="lt1"/>
              </a:buClr>
              <a:buSzPts val="5600"/>
              <a:buNone/>
              <a:defRPr sz="5600">
                <a:solidFill>
                  <a:schemeClr val="lt1"/>
                </a:solidFill>
              </a:defRPr>
            </a:lvl7pPr>
            <a:lvl8pPr lvl="7">
              <a:spcBef>
                <a:spcPts val="0"/>
              </a:spcBef>
              <a:spcAft>
                <a:spcPts val="0"/>
              </a:spcAft>
              <a:buClr>
                <a:schemeClr val="lt1"/>
              </a:buClr>
              <a:buSzPts val="5600"/>
              <a:buNone/>
              <a:defRPr sz="5600">
                <a:solidFill>
                  <a:schemeClr val="lt1"/>
                </a:solidFill>
              </a:defRPr>
            </a:lvl8pPr>
            <a:lvl9pPr lvl="8">
              <a:spcBef>
                <a:spcPts val="0"/>
              </a:spcBef>
              <a:spcAft>
                <a:spcPts val="0"/>
              </a:spcAft>
              <a:buClr>
                <a:schemeClr val="lt1"/>
              </a:buClr>
              <a:buSzPts val="5600"/>
              <a:buNone/>
              <a:defRPr sz="5600">
                <a:solidFill>
                  <a:schemeClr val="lt1"/>
                </a:solidFill>
              </a:defRPr>
            </a:lvl9pPr>
          </a:lstStyle>
          <a:p>
            <a:pPr>
              <a:defRPr/>
            </a:pPr>
            <a:endParaRPr/>
          </a:p>
        </p:txBody>
      </p:sp>
      <p:sp>
        <p:nvSpPr>
          <p:cNvPr id="94" name="Google Shape;94;p24"/>
          <p:cNvSpPr txBox="1">
            <a:spLocks noGrp="1"/>
          </p:cNvSpPr>
          <p:nvPr>
            <p:ph type="title" idx="4"/>
          </p:nvPr>
        </p:nvSpPr>
        <p:spPr bwMode="auto">
          <a:xfrm>
            <a:off x="6426799" y="2606833"/>
            <a:ext cx="4345200" cy="731100"/>
          </a:xfrm>
          <a:prstGeom prst="rect">
            <a:avLst/>
          </a:prstGeom>
        </p:spPr>
        <p:txBody>
          <a:bodyPr spcFirstLastPara="1" wrap="square" lIns="121900" tIns="121900" rIns="121900" bIns="121900" anchor="b"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5600"/>
              <a:buNone/>
              <a:defRPr sz="5600">
                <a:solidFill>
                  <a:schemeClr val="lt1"/>
                </a:solidFill>
              </a:defRPr>
            </a:lvl2pPr>
            <a:lvl3pPr lvl="2">
              <a:spcBef>
                <a:spcPts val="0"/>
              </a:spcBef>
              <a:spcAft>
                <a:spcPts val="0"/>
              </a:spcAft>
              <a:buClr>
                <a:schemeClr val="lt1"/>
              </a:buClr>
              <a:buSzPts val="5600"/>
              <a:buNone/>
              <a:defRPr sz="5600">
                <a:solidFill>
                  <a:schemeClr val="lt1"/>
                </a:solidFill>
              </a:defRPr>
            </a:lvl3pPr>
            <a:lvl4pPr lvl="3">
              <a:spcBef>
                <a:spcPts val="0"/>
              </a:spcBef>
              <a:spcAft>
                <a:spcPts val="0"/>
              </a:spcAft>
              <a:buClr>
                <a:schemeClr val="lt1"/>
              </a:buClr>
              <a:buSzPts val="5600"/>
              <a:buNone/>
              <a:defRPr sz="5600">
                <a:solidFill>
                  <a:schemeClr val="lt1"/>
                </a:solidFill>
              </a:defRPr>
            </a:lvl4pPr>
            <a:lvl5pPr lvl="4">
              <a:spcBef>
                <a:spcPts val="0"/>
              </a:spcBef>
              <a:spcAft>
                <a:spcPts val="0"/>
              </a:spcAft>
              <a:buClr>
                <a:schemeClr val="lt1"/>
              </a:buClr>
              <a:buSzPts val="5600"/>
              <a:buNone/>
              <a:defRPr sz="5600">
                <a:solidFill>
                  <a:schemeClr val="lt1"/>
                </a:solidFill>
              </a:defRPr>
            </a:lvl5pPr>
            <a:lvl6pPr lvl="5">
              <a:spcBef>
                <a:spcPts val="0"/>
              </a:spcBef>
              <a:spcAft>
                <a:spcPts val="0"/>
              </a:spcAft>
              <a:buClr>
                <a:schemeClr val="lt1"/>
              </a:buClr>
              <a:buSzPts val="5600"/>
              <a:buNone/>
              <a:defRPr sz="5600">
                <a:solidFill>
                  <a:schemeClr val="lt1"/>
                </a:solidFill>
              </a:defRPr>
            </a:lvl6pPr>
            <a:lvl7pPr lvl="6">
              <a:spcBef>
                <a:spcPts val="0"/>
              </a:spcBef>
              <a:spcAft>
                <a:spcPts val="0"/>
              </a:spcAft>
              <a:buClr>
                <a:schemeClr val="lt1"/>
              </a:buClr>
              <a:buSzPts val="5600"/>
              <a:buNone/>
              <a:defRPr sz="5600">
                <a:solidFill>
                  <a:schemeClr val="lt1"/>
                </a:solidFill>
              </a:defRPr>
            </a:lvl7pPr>
            <a:lvl8pPr lvl="7">
              <a:spcBef>
                <a:spcPts val="0"/>
              </a:spcBef>
              <a:spcAft>
                <a:spcPts val="0"/>
              </a:spcAft>
              <a:buClr>
                <a:schemeClr val="lt1"/>
              </a:buClr>
              <a:buSzPts val="5600"/>
              <a:buNone/>
              <a:defRPr sz="5600">
                <a:solidFill>
                  <a:schemeClr val="lt1"/>
                </a:solidFill>
              </a:defRPr>
            </a:lvl8pPr>
            <a:lvl9pPr lvl="8">
              <a:spcBef>
                <a:spcPts val="0"/>
              </a:spcBef>
              <a:spcAft>
                <a:spcPts val="0"/>
              </a:spcAft>
              <a:buClr>
                <a:schemeClr val="lt1"/>
              </a:buClr>
              <a:buSzPts val="5600"/>
              <a:buNone/>
              <a:defRPr sz="5600">
                <a:solidFill>
                  <a:schemeClr val="lt1"/>
                </a:solidFill>
              </a:defRPr>
            </a:lvl9pPr>
          </a:lstStyle>
          <a:p>
            <a:pPr>
              <a:defRPr/>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matchingName="Title + Four Columns" userDrawn="1">
  <p:cSld name="TITLE_1_1_2">
    <p:bg>
      <p:bgPr>
        <a:blipFill>
          <a:blip r:embed="rId2">
            <a:alphaModFix/>
          </a:blip>
          <a:stretch/>
        </a:blipFill>
        <a:effectLst/>
      </p:bgPr>
    </p:bg>
    <p:spTree>
      <p:nvGrpSpPr>
        <p:cNvPr id="1" name=""/>
        <p:cNvGrpSpPr/>
        <p:nvPr/>
      </p:nvGrpSpPr>
      <p:grpSpPr bwMode="auto">
        <a:xfrm>
          <a:off x="0" y="0"/>
          <a:ext cx="0" cy="0"/>
          <a:chOff x="0" y="0"/>
          <a:chExt cx="0" cy="0"/>
        </a:xfrm>
      </p:grpSpPr>
      <p:sp>
        <p:nvSpPr>
          <p:cNvPr id="96" name="Google Shape;96;p25"/>
          <p:cNvSpPr txBox="1">
            <a:spLocks noGrp="1"/>
          </p:cNvSpPr>
          <p:nvPr>
            <p:ph type="title"/>
          </p:nvPr>
        </p:nvSpPr>
        <p:spPr bwMode="auto">
          <a:xfrm>
            <a:off x="1251333" y="593367"/>
            <a:ext cx="6172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97" name="Google Shape;97;p25"/>
          <p:cNvSpPr txBox="1">
            <a:spLocks noGrp="1"/>
          </p:cNvSpPr>
          <p:nvPr>
            <p:ph type="title" idx="2"/>
          </p:nvPr>
        </p:nvSpPr>
        <p:spPr bwMode="auto">
          <a:xfrm>
            <a:off x="1197848" y="4070167"/>
            <a:ext cx="22287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98" name="Google Shape;98;p25"/>
          <p:cNvSpPr txBox="1">
            <a:spLocks noGrp="1"/>
          </p:cNvSpPr>
          <p:nvPr>
            <p:ph type="subTitle" idx="1"/>
          </p:nvPr>
        </p:nvSpPr>
        <p:spPr bwMode="auto">
          <a:xfrm>
            <a:off x="1197852" y="4745117"/>
            <a:ext cx="2228700" cy="15432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99" name="Google Shape;99;p25"/>
          <p:cNvSpPr txBox="1">
            <a:spLocks noGrp="1"/>
          </p:cNvSpPr>
          <p:nvPr>
            <p:ph type="title" idx="3"/>
          </p:nvPr>
        </p:nvSpPr>
        <p:spPr bwMode="auto">
          <a:xfrm>
            <a:off x="3720348" y="4070167"/>
            <a:ext cx="22287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100" name="Google Shape;100;p25"/>
          <p:cNvSpPr txBox="1">
            <a:spLocks noGrp="1"/>
          </p:cNvSpPr>
          <p:nvPr>
            <p:ph type="subTitle" idx="4"/>
          </p:nvPr>
        </p:nvSpPr>
        <p:spPr bwMode="auto">
          <a:xfrm>
            <a:off x="3720352" y="4745117"/>
            <a:ext cx="2228700" cy="15432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101" name="Google Shape;101;p25"/>
          <p:cNvSpPr txBox="1">
            <a:spLocks noGrp="1"/>
          </p:cNvSpPr>
          <p:nvPr>
            <p:ph type="title" idx="5"/>
          </p:nvPr>
        </p:nvSpPr>
        <p:spPr bwMode="auto">
          <a:xfrm>
            <a:off x="6242848" y="4070167"/>
            <a:ext cx="22287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102" name="Google Shape;102;p25"/>
          <p:cNvSpPr txBox="1">
            <a:spLocks noGrp="1"/>
          </p:cNvSpPr>
          <p:nvPr>
            <p:ph type="subTitle" idx="6"/>
          </p:nvPr>
        </p:nvSpPr>
        <p:spPr bwMode="auto">
          <a:xfrm>
            <a:off x="6242851" y="4745117"/>
            <a:ext cx="2228700" cy="15432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103" name="Google Shape;103;p25"/>
          <p:cNvSpPr txBox="1">
            <a:spLocks noGrp="1"/>
          </p:cNvSpPr>
          <p:nvPr>
            <p:ph type="title" idx="7"/>
          </p:nvPr>
        </p:nvSpPr>
        <p:spPr bwMode="auto">
          <a:xfrm>
            <a:off x="8765348" y="4070167"/>
            <a:ext cx="22287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104" name="Google Shape;104;p25"/>
          <p:cNvSpPr txBox="1">
            <a:spLocks noGrp="1"/>
          </p:cNvSpPr>
          <p:nvPr>
            <p:ph type="subTitle" idx="8"/>
          </p:nvPr>
        </p:nvSpPr>
        <p:spPr bwMode="auto">
          <a:xfrm>
            <a:off x="8765352" y="4745117"/>
            <a:ext cx="2228700" cy="15432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matchingName="Three Numbers" userDrawn="1">
  <p:cSld name="CAPTION_ONLY_1_1_1_1">
    <p:bg>
      <p:bgPr>
        <a:blipFill>
          <a:blip r:embed="rId2">
            <a:alphaModFix/>
          </a:blip>
          <a:stretch/>
        </a:blipFill>
        <a:effectLst/>
      </p:bgPr>
    </p:bg>
    <p:spTree>
      <p:nvGrpSpPr>
        <p:cNvPr id="1" name=""/>
        <p:cNvGrpSpPr/>
        <p:nvPr/>
      </p:nvGrpSpPr>
      <p:grpSpPr bwMode="auto">
        <a:xfrm>
          <a:off x="0" y="0"/>
          <a:ext cx="0" cy="0"/>
          <a:chOff x="0" y="0"/>
          <a:chExt cx="0" cy="0"/>
        </a:xfrm>
      </p:grpSpPr>
      <p:sp>
        <p:nvSpPr>
          <p:cNvPr id="106" name="Google Shape;106;p26"/>
          <p:cNvSpPr txBox="1">
            <a:spLocks noGrp="1"/>
          </p:cNvSpPr>
          <p:nvPr>
            <p:ph type="title" hasCustomPrompt="1"/>
          </p:nvPr>
        </p:nvSpPr>
        <p:spPr bwMode="auto">
          <a:xfrm>
            <a:off x="6662400" y="882457"/>
            <a:ext cx="4212300" cy="965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6400"/>
              <a:buNone/>
              <a:defRPr sz="64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pPr>
              <a:defRPr/>
            </a:pPr>
            <a:r>
              <a:t>xx%</a:t>
            </a:r>
          </a:p>
        </p:txBody>
      </p:sp>
      <p:sp>
        <p:nvSpPr>
          <p:cNvPr id="107" name="Google Shape;107;p26"/>
          <p:cNvSpPr txBox="1">
            <a:spLocks noGrp="1"/>
          </p:cNvSpPr>
          <p:nvPr>
            <p:ph type="subTitle" idx="1"/>
          </p:nvPr>
        </p:nvSpPr>
        <p:spPr bwMode="auto">
          <a:xfrm>
            <a:off x="6548000" y="1687800"/>
            <a:ext cx="4441200" cy="5565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pPr>
              <a:defRPr/>
            </a:pPr>
            <a:endParaRPr/>
          </a:p>
        </p:txBody>
      </p:sp>
      <p:sp>
        <p:nvSpPr>
          <p:cNvPr id="108" name="Google Shape;108;p26"/>
          <p:cNvSpPr txBox="1">
            <a:spLocks noGrp="1"/>
          </p:cNvSpPr>
          <p:nvPr>
            <p:ph type="title" idx="2" hasCustomPrompt="1"/>
          </p:nvPr>
        </p:nvSpPr>
        <p:spPr bwMode="auto">
          <a:xfrm>
            <a:off x="6662400" y="2798924"/>
            <a:ext cx="4212300" cy="965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6400"/>
              <a:buNone/>
              <a:defRPr sz="64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pPr>
              <a:defRPr/>
            </a:pPr>
            <a:r>
              <a:t>xx%</a:t>
            </a:r>
          </a:p>
        </p:txBody>
      </p:sp>
      <p:sp>
        <p:nvSpPr>
          <p:cNvPr id="109" name="Google Shape;109;p26"/>
          <p:cNvSpPr txBox="1">
            <a:spLocks noGrp="1"/>
          </p:cNvSpPr>
          <p:nvPr>
            <p:ph type="subTitle" idx="3"/>
          </p:nvPr>
        </p:nvSpPr>
        <p:spPr bwMode="auto">
          <a:xfrm>
            <a:off x="6548000" y="3604267"/>
            <a:ext cx="4441200" cy="5565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pPr>
              <a:defRPr/>
            </a:pPr>
            <a:endParaRPr/>
          </a:p>
        </p:txBody>
      </p:sp>
      <p:sp>
        <p:nvSpPr>
          <p:cNvPr id="110" name="Google Shape;110;p26"/>
          <p:cNvSpPr txBox="1">
            <a:spLocks noGrp="1"/>
          </p:cNvSpPr>
          <p:nvPr>
            <p:ph type="title" idx="4" hasCustomPrompt="1"/>
          </p:nvPr>
        </p:nvSpPr>
        <p:spPr bwMode="auto">
          <a:xfrm>
            <a:off x="6662400" y="4715391"/>
            <a:ext cx="4212300" cy="965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6400"/>
              <a:buNone/>
              <a:defRPr sz="64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pPr>
              <a:defRPr/>
            </a:pPr>
            <a:r>
              <a:t>xx%</a:t>
            </a:r>
          </a:p>
        </p:txBody>
      </p:sp>
      <p:sp>
        <p:nvSpPr>
          <p:cNvPr id="111" name="Google Shape;111;p26"/>
          <p:cNvSpPr txBox="1">
            <a:spLocks noGrp="1"/>
          </p:cNvSpPr>
          <p:nvPr>
            <p:ph type="subTitle" idx="5"/>
          </p:nvPr>
        </p:nvSpPr>
        <p:spPr bwMode="auto">
          <a:xfrm>
            <a:off x="6548000" y="5520733"/>
            <a:ext cx="4441200" cy="5565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pPr>
              <a:defRPr/>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matchingName="Title + Six Columns  " userDrawn="1">
  <p:cSld name="SECTION_TITLE_AND_DESCRIPTION_1_1_1">
    <p:bg>
      <p:bgPr>
        <a:blipFill>
          <a:blip r:embed="rId2">
            <a:alphaModFix/>
          </a:blip>
          <a:stretch/>
        </a:blipFill>
        <a:effectLst/>
      </p:bgPr>
    </p:bg>
    <p:spTree>
      <p:nvGrpSpPr>
        <p:cNvPr id="1" name=""/>
        <p:cNvGrpSpPr/>
        <p:nvPr/>
      </p:nvGrpSpPr>
      <p:grpSpPr bwMode="auto">
        <a:xfrm>
          <a:off x="0" y="0"/>
          <a:ext cx="0" cy="0"/>
          <a:chOff x="0" y="0"/>
          <a:chExt cx="0" cy="0"/>
        </a:xfrm>
      </p:grpSpPr>
      <p:sp>
        <p:nvSpPr>
          <p:cNvPr id="113" name="Google Shape;113;p27"/>
          <p:cNvSpPr txBox="1">
            <a:spLocks noGrp="1"/>
          </p:cNvSpPr>
          <p:nvPr>
            <p:ph type="title"/>
          </p:nvPr>
        </p:nvSpPr>
        <p:spPr bwMode="auto">
          <a:xfrm>
            <a:off x="4717996" y="2424721"/>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114" name="Google Shape;114;p27"/>
          <p:cNvSpPr txBox="1">
            <a:spLocks noGrp="1"/>
          </p:cNvSpPr>
          <p:nvPr>
            <p:ph type="subTitle" idx="1"/>
          </p:nvPr>
        </p:nvSpPr>
        <p:spPr bwMode="auto">
          <a:xfrm>
            <a:off x="4717997" y="3099685"/>
            <a:ext cx="2756100" cy="8544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115" name="Google Shape;115;p27"/>
          <p:cNvSpPr txBox="1">
            <a:spLocks noGrp="1"/>
          </p:cNvSpPr>
          <p:nvPr>
            <p:ph type="title" idx="2"/>
          </p:nvPr>
        </p:nvSpPr>
        <p:spPr bwMode="auto">
          <a:xfrm>
            <a:off x="8038071" y="2424721"/>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116" name="Google Shape;116;p27"/>
          <p:cNvSpPr txBox="1">
            <a:spLocks noGrp="1"/>
          </p:cNvSpPr>
          <p:nvPr>
            <p:ph type="subTitle" idx="3"/>
          </p:nvPr>
        </p:nvSpPr>
        <p:spPr bwMode="auto">
          <a:xfrm>
            <a:off x="8038068" y="3099685"/>
            <a:ext cx="2756100" cy="8544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117" name="Google Shape;117;p27"/>
          <p:cNvSpPr txBox="1">
            <a:spLocks noGrp="1"/>
          </p:cNvSpPr>
          <p:nvPr>
            <p:ph type="title" idx="4"/>
          </p:nvPr>
        </p:nvSpPr>
        <p:spPr bwMode="auto">
          <a:xfrm>
            <a:off x="1251333" y="593367"/>
            <a:ext cx="6172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118" name="Google Shape;118;p27"/>
          <p:cNvSpPr txBox="1">
            <a:spLocks noGrp="1"/>
          </p:cNvSpPr>
          <p:nvPr>
            <p:ph type="title" idx="5"/>
          </p:nvPr>
        </p:nvSpPr>
        <p:spPr bwMode="auto">
          <a:xfrm>
            <a:off x="1397929" y="2424721"/>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119" name="Google Shape;119;p27"/>
          <p:cNvSpPr txBox="1">
            <a:spLocks noGrp="1"/>
          </p:cNvSpPr>
          <p:nvPr>
            <p:ph type="subTitle" idx="6"/>
          </p:nvPr>
        </p:nvSpPr>
        <p:spPr bwMode="auto">
          <a:xfrm>
            <a:off x="1397933" y="3099685"/>
            <a:ext cx="2756100" cy="8544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120" name="Google Shape;120;p27"/>
          <p:cNvSpPr txBox="1">
            <a:spLocks noGrp="1"/>
          </p:cNvSpPr>
          <p:nvPr>
            <p:ph type="title" idx="7"/>
          </p:nvPr>
        </p:nvSpPr>
        <p:spPr bwMode="auto">
          <a:xfrm>
            <a:off x="4717996" y="4433380"/>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121" name="Google Shape;121;p27"/>
          <p:cNvSpPr txBox="1">
            <a:spLocks noGrp="1"/>
          </p:cNvSpPr>
          <p:nvPr>
            <p:ph type="subTitle" idx="8"/>
          </p:nvPr>
        </p:nvSpPr>
        <p:spPr bwMode="auto">
          <a:xfrm>
            <a:off x="4717997" y="5108346"/>
            <a:ext cx="2756100" cy="8544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122" name="Google Shape;122;p27"/>
          <p:cNvSpPr txBox="1">
            <a:spLocks noGrp="1"/>
          </p:cNvSpPr>
          <p:nvPr>
            <p:ph type="title" idx="9"/>
          </p:nvPr>
        </p:nvSpPr>
        <p:spPr bwMode="auto">
          <a:xfrm>
            <a:off x="8038071" y="4433380"/>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123" name="Google Shape;123;p27"/>
          <p:cNvSpPr txBox="1">
            <a:spLocks noGrp="1"/>
          </p:cNvSpPr>
          <p:nvPr>
            <p:ph type="subTitle" idx="13"/>
          </p:nvPr>
        </p:nvSpPr>
        <p:spPr bwMode="auto">
          <a:xfrm>
            <a:off x="8038068" y="5108346"/>
            <a:ext cx="2756100" cy="8544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
        <p:nvSpPr>
          <p:cNvPr id="124" name="Google Shape;124;p27"/>
          <p:cNvSpPr txBox="1">
            <a:spLocks noGrp="1"/>
          </p:cNvSpPr>
          <p:nvPr>
            <p:ph type="title" idx="14"/>
          </p:nvPr>
        </p:nvSpPr>
        <p:spPr bwMode="auto">
          <a:xfrm>
            <a:off x="1397929" y="4433380"/>
            <a:ext cx="2756100" cy="7311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Clr>
                <a:schemeClr val="lt1"/>
              </a:buClr>
              <a:buSzPts val="5600"/>
              <a:buNone/>
              <a:defRPr sz="5600">
                <a:solidFill>
                  <a:schemeClr val="lt1"/>
                </a:solidFill>
              </a:defRPr>
            </a:lvl2pPr>
            <a:lvl3pPr lvl="2" algn="ctr">
              <a:spcBef>
                <a:spcPts val="0"/>
              </a:spcBef>
              <a:spcAft>
                <a:spcPts val="0"/>
              </a:spcAft>
              <a:buClr>
                <a:schemeClr val="lt1"/>
              </a:buClr>
              <a:buSzPts val="5600"/>
              <a:buNone/>
              <a:defRPr sz="5600">
                <a:solidFill>
                  <a:schemeClr val="lt1"/>
                </a:solidFill>
              </a:defRPr>
            </a:lvl3pPr>
            <a:lvl4pPr lvl="3" algn="ctr">
              <a:spcBef>
                <a:spcPts val="0"/>
              </a:spcBef>
              <a:spcAft>
                <a:spcPts val="0"/>
              </a:spcAft>
              <a:buClr>
                <a:schemeClr val="lt1"/>
              </a:buClr>
              <a:buSzPts val="5600"/>
              <a:buNone/>
              <a:defRPr sz="5600">
                <a:solidFill>
                  <a:schemeClr val="lt1"/>
                </a:solidFill>
              </a:defRPr>
            </a:lvl4pPr>
            <a:lvl5pPr lvl="4" algn="ctr">
              <a:spcBef>
                <a:spcPts val="0"/>
              </a:spcBef>
              <a:spcAft>
                <a:spcPts val="0"/>
              </a:spcAft>
              <a:buClr>
                <a:schemeClr val="lt1"/>
              </a:buClr>
              <a:buSzPts val="5600"/>
              <a:buNone/>
              <a:defRPr sz="5600">
                <a:solidFill>
                  <a:schemeClr val="lt1"/>
                </a:solidFill>
              </a:defRPr>
            </a:lvl5pPr>
            <a:lvl6pPr lvl="5" algn="ctr">
              <a:spcBef>
                <a:spcPts val="0"/>
              </a:spcBef>
              <a:spcAft>
                <a:spcPts val="0"/>
              </a:spcAft>
              <a:buClr>
                <a:schemeClr val="lt1"/>
              </a:buClr>
              <a:buSzPts val="5600"/>
              <a:buNone/>
              <a:defRPr sz="5600">
                <a:solidFill>
                  <a:schemeClr val="lt1"/>
                </a:solidFill>
              </a:defRPr>
            </a:lvl6pPr>
            <a:lvl7pPr lvl="6" algn="ctr">
              <a:spcBef>
                <a:spcPts val="0"/>
              </a:spcBef>
              <a:spcAft>
                <a:spcPts val="0"/>
              </a:spcAft>
              <a:buClr>
                <a:schemeClr val="lt1"/>
              </a:buClr>
              <a:buSzPts val="5600"/>
              <a:buNone/>
              <a:defRPr sz="5600">
                <a:solidFill>
                  <a:schemeClr val="lt1"/>
                </a:solidFill>
              </a:defRPr>
            </a:lvl7pPr>
            <a:lvl8pPr lvl="7" algn="ctr">
              <a:spcBef>
                <a:spcPts val="0"/>
              </a:spcBef>
              <a:spcAft>
                <a:spcPts val="0"/>
              </a:spcAft>
              <a:buClr>
                <a:schemeClr val="lt1"/>
              </a:buClr>
              <a:buSzPts val="5600"/>
              <a:buNone/>
              <a:defRPr sz="5600">
                <a:solidFill>
                  <a:schemeClr val="lt1"/>
                </a:solidFill>
              </a:defRPr>
            </a:lvl8pPr>
            <a:lvl9pPr lvl="8" algn="ctr">
              <a:spcBef>
                <a:spcPts val="0"/>
              </a:spcBef>
              <a:spcAft>
                <a:spcPts val="0"/>
              </a:spcAft>
              <a:buClr>
                <a:schemeClr val="lt1"/>
              </a:buClr>
              <a:buSzPts val="5600"/>
              <a:buNone/>
              <a:defRPr sz="5600">
                <a:solidFill>
                  <a:schemeClr val="lt1"/>
                </a:solidFill>
              </a:defRPr>
            </a:lvl9pPr>
          </a:lstStyle>
          <a:p>
            <a:pPr>
              <a:defRPr/>
            </a:pPr>
            <a:endParaRPr/>
          </a:p>
        </p:txBody>
      </p:sp>
      <p:sp>
        <p:nvSpPr>
          <p:cNvPr id="125" name="Google Shape;125;p27"/>
          <p:cNvSpPr txBox="1">
            <a:spLocks noGrp="1"/>
          </p:cNvSpPr>
          <p:nvPr>
            <p:ph type="subTitle" idx="15"/>
          </p:nvPr>
        </p:nvSpPr>
        <p:spPr bwMode="auto">
          <a:xfrm>
            <a:off x="1397933" y="5108346"/>
            <a:ext cx="2756100" cy="8544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pPr>
              <a:defRPr/>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matchingName="Title + Four Columns 1" userDrawn="1">
  <p:cSld name="TITLE_1_1_2_1">
    <p:bg>
      <p:bgPr>
        <a:blipFill>
          <a:blip r:embed="rId2">
            <a:alphaModFix/>
          </a:blip>
          <a:stretch/>
        </a:blipFill>
        <a:effectLst/>
      </p:bgPr>
    </p:bg>
    <p:spTree>
      <p:nvGrpSpPr>
        <p:cNvPr id="1" name=""/>
        <p:cNvGrpSpPr/>
        <p:nvPr/>
      </p:nvGrpSpPr>
      <p:grpSpPr bwMode="auto">
        <a:xfrm>
          <a:off x="0" y="0"/>
          <a:ext cx="0" cy="0"/>
          <a:chOff x="0" y="0"/>
          <a:chExt cx="0" cy="0"/>
        </a:xfrm>
      </p:grpSpPr>
      <p:sp>
        <p:nvSpPr>
          <p:cNvPr id="127" name="Google Shape;127;p28"/>
          <p:cNvSpPr txBox="1">
            <a:spLocks noGrp="1"/>
          </p:cNvSpPr>
          <p:nvPr>
            <p:ph type="title"/>
          </p:nvPr>
        </p:nvSpPr>
        <p:spPr bwMode="auto">
          <a:xfrm>
            <a:off x="1251333" y="593367"/>
            <a:ext cx="67248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128" name="Google Shape;128;p28"/>
          <p:cNvSpPr txBox="1">
            <a:spLocks noGrp="1"/>
          </p:cNvSpPr>
          <p:nvPr>
            <p:ph type="title" idx="2"/>
          </p:nvPr>
        </p:nvSpPr>
        <p:spPr bwMode="auto">
          <a:xfrm>
            <a:off x="1784317" y="3146432"/>
            <a:ext cx="3636900" cy="500700"/>
          </a:xfrm>
          <a:prstGeom prst="rect">
            <a:avLst/>
          </a:prstGeom>
        </p:spPr>
        <p:txBody>
          <a:bodyPr spcFirstLastPara="1" wrap="square" lIns="121900" tIns="121900" rIns="121900" bIns="121900" anchor="t" anchorCtr="0">
            <a:noAutofit/>
          </a:bodyPr>
          <a:lstStyle>
            <a:lvl1pPr lvl="0" algn="r">
              <a:spcBef>
                <a:spcPts val="0"/>
              </a:spcBef>
              <a:spcAft>
                <a:spcPts val="0"/>
              </a:spcAft>
              <a:buClr>
                <a:schemeClr val="lt1"/>
              </a:buClr>
              <a:buSzPts val="1900"/>
              <a:buNone/>
              <a:defRPr sz="1900">
                <a:solidFill>
                  <a:schemeClr val="lt1"/>
                </a:solidFill>
              </a:defRPr>
            </a:lvl1pPr>
            <a:lvl2pPr lvl="1" algn="r">
              <a:spcBef>
                <a:spcPts val="0"/>
              </a:spcBef>
              <a:spcAft>
                <a:spcPts val="0"/>
              </a:spcAft>
              <a:buClr>
                <a:schemeClr val="lt1"/>
              </a:buClr>
              <a:buSzPts val="5600"/>
              <a:buNone/>
              <a:defRPr sz="5600">
                <a:solidFill>
                  <a:schemeClr val="lt1"/>
                </a:solidFill>
              </a:defRPr>
            </a:lvl2pPr>
            <a:lvl3pPr lvl="2" algn="r">
              <a:spcBef>
                <a:spcPts val="0"/>
              </a:spcBef>
              <a:spcAft>
                <a:spcPts val="0"/>
              </a:spcAft>
              <a:buClr>
                <a:schemeClr val="lt1"/>
              </a:buClr>
              <a:buSzPts val="5600"/>
              <a:buNone/>
              <a:defRPr sz="5600">
                <a:solidFill>
                  <a:schemeClr val="lt1"/>
                </a:solidFill>
              </a:defRPr>
            </a:lvl3pPr>
            <a:lvl4pPr lvl="3" algn="r">
              <a:spcBef>
                <a:spcPts val="0"/>
              </a:spcBef>
              <a:spcAft>
                <a:spcPts val="0"/>
              </a:spcAft>
              <a:buClr>
                <a:schemeClr val="lt1"/>
              </a:buClr>
              <a:buSzPts val="5600"/>
              <a:buNone/>
              <a:defRPr sz="5600">
                <a:solidFill>
                  <a:schemeClr val="lt1"/>
                </a:solidFill>
              </a:defRPr>
            </a:lvl4pPr>
            <a:lvl5pPr lvl="4" algn="r">
              <a:spcBef>
                <a:spcPts val="0"/>
              </a:spcBef>
              <a:spcAft>
                <a:spcPts val="0"/>
              </a:spcAft>
              <a:buClr>
                <a:schemeClr val="lt1"/>
              </a:buClr>
              <a:buSzPts val="5600"/>
              <a:buNone/>
              <a:defRPr sz="5600">
                <a:solidFill>
                  <a:schemeClr val="lt1"/>
                </a:solidFill>
              </a:defRPr>
            </a:lvl5pPr>
            <a:lvl6pPr lvl="5" algn="r">
              <a:spcBef>
                <a:spcPts val="0"/>
              </a:spcBef>
              <a:spcAft>
                <a:spcPts val="0"/>
              </a:spcAft>
              <a:buClr>
                <a:schemeClr val="lt1"/>
              </a:buClr>
              <a:buSzPts val="5600"/>
              <a:buNone/>
              <a:defRPr sz="5600">
                <a:solidFill>
                  <a:schemeClr val="lt1"/>
                </a:solidFill>
              </a:defRPr>
            </a:lvl6pPr>
            <a:lvl7pPr lvl="6" algn="r">
              <a:spcBef>
                <a:spcPts val="0"/>
              </a:spcBef>
              <a:spcAft>
                <a:spcPts val="0"/>
              </a:spcAft>
              <a:buClr>
                <a:schemeClr val="lt1"/>
              </a:buClr>
              <a:buSzPts val="5600"/>
              <a:buNone/>
              <a:defRPr sz="5600">
                <a:solidFill>
                  <a:schemeClr val="lt1"/>
                </a:solidFill>
              </a:defRPr>
            </a:lvl7pPr>
            <a:lvl8pPr lvl="7" algn="r">
              <a:spcBef>
                <a:spcPts val="0"/>
              </a:spcBef>
              <a:spcAft>
                <a:spcPts val="0"/>
              </a:spcAft>
              <a:buClr>
                <a:schemeClr val="lt1"/>
              </a:buClr>
              <a:buSzPts val="5600"/>
              <a:buNone/>
              <a:defRPr sz="5600">
                <a:solidFill>
                  <a:schemeClr val="lt1"/>
                </a:solidFill>
              </a:defRPr>
            </a:lvl8pPr>
            <a:lvl9pPr lvl="8" algn="r">
              <a:spcBef>
                <a:spcPts val="0"/>
              </a:spcBef>
              <a:spcAft>
                <a:spcPts val="0"/>
              </a:spcAft>
              <a:buClr>
                <a:schemeClr val="lt1"/>
              </a:buClr>
              <a:buSzPts val="5600"/>
              <a:buNone/>
              <a:defRPr sz="5600">
                <a:solidFill>
                  <a:schemeClr val="lt1"/>
                </a:solidFill>
              </a:defRPr>
            </a:lvl9pPr>
          </a:lstStyle>
          <a:p>
            <a:pPr>
              <a:defRPr/>
            </a:pPr>
            <a:endParaRPr/>
          </a:p>
        </p:txBody>
      </p:sp>
      <p:sp>
        <p:nvSpPr>
          <p:cNvPr id="129" name="Google Shape;129;p28"/>
          <p:cNvSpPr txBox="1">
            <a:spLocks noGrp="1"/>
          </p:cNvSpPr>
          <p:nvPr>
            <p:ph type="subTitle" idx="1"/>
          </p:nvPr>
        </p:nvSpPr>
        <p:spPr bwMode="auto">
          <a:xfrm>
            <a:off x="1784317" y="2284067"/>
            <a:ext cx="3636900" cy="807300"/>
          </a:xfrm>
          <a:prstGeom prst="rect">
            <a:avLst/>
          </a:prstGeom>
        </p:spPr>
        <p:txBody>
          <a:bodyPr spcFirstLastPara="1" wrap="square" lIns="121900" tIns="121900" rIns="121900" bIns="121900" anchor="t" anchorCtr="0">
            <a:noAutofit/>
          </a:bodyPr>
          <a:lstStyle>
            <a:lvl1pPr lvl="0" algn="r">
              <a:lnSpc>
                <a:spcPct val="100000"/>
              </a:lnSpc>
              <a:spcBef>
                <a:spcPts val="0"/>
              </a:spcBef>
              <a:spcAft>
                <a:spcPts val="0"/>
              </a:spcAft>
              <a:buClr>
                <a:schemeClr val="lt1"/>
              </a:buClr>
              <a:buSzPts val="2100"/>
              <a:buNone/>
              <a:defRPr sz="2100">
                <a:solidFill>
                  <a:schemeClr val="lt1"/>
                </a:solidFill>
              </a:defRPr>
            </a:lvl1pPr>
            <a:lvl2pPr lvl="1" algn="r">
              <a:lnSpc>
                <a:spcPct val="100000"/>
              </a:lnSpc>
              <a:spcBef>
                <a:spcPts val="0"/>
              </a:spcBef>
              <a:spcAft>
                <a:spcPts val="0"/>
              </a:spcAft>
              <a:buClr>
                <a:schemeClr val="lt1"/>
              </a:buClr>
              <a:buSzPts val="2100"/>
              <a:buNone/>
              <a:defRPr sz="2100">
                <a:solidFill>
                  <a:schemeClr val="lt1"/>
                </a:solidFill>
              </a:defRPr>
            </a:lvl2pPr>
            <a:lvl3pPr lvl="2" algn="r">
              <a:lnSpc>
                <a:spcPct val="100000"/>
              </a:lnSpc>
              <a:spcBef>
                <a:spcPts val="0"/>
              </a:spcBef>
              <a:spcAft>
                <a:spcPts val="0"/>
              </a:spcAft>
              <a:buClr>
                <a:schemeClr val="lt1"/>
              </a:buClr>
              <a:buSzPts val="2100"/>
              <a:buNone/>
              <a:defRPr sz="2100">
                <a:solidFill>
                  <a:schemeClr val="lt1"/>
                </a:solidFill>
              </a:defRPr>
            </a:lvl3pPr>
            <a:lvl4pPr lvl="3" algn="r">
              <a:lnSpc>
                <a:spcPct val="100000"/>
              </a:lnSpc>
              <a:spcBef>
                <a:spcPts val="0"/>
              </a:spcBef>
              <a:spcAft>
                <a:spcPts val="0"/>
              </a:spcAft>
              <a:buClr>
                <a:schemeClr val="lt1"/>
              </a:buClr>
              <a:buSzPts val="2100"/>
              <a:buNone/>
              <a:defRPr sz="2100">
                <a:solidFill>
                  <a:schemeClr val="lt1"/>
                </a:solidFill>
              </a:defRPr>
            </a:lvl4pPr>
            <a:lvl5pPr lvl="4" algn="r">
              <a:lnSpc>
                <a:spcPct val="100000"/>
              </a:lnSpc>
              <a:spcBef>
                <a:spcPts val="0"/>
              </a:spcBef>
              <a:spcAft>
                <a:spcPts val="0"/>
              </a:spcAft>
              <a:buClr>
                <a:schemeClr val="lt1"/>
              </a:buClr>
              <a:buSzPts val="2100"/>
              <a:buNone/>
              <a:defRPr sz="2100">
                <a:solidFill>
                  <a:schemeClr val="lt1"/>
                </a:solidFill>
              </a:defRPr>
            </a:lvl5pPr>
            <a:lvl6pPr lvl="5" algn="r">
              <a:lnSpc>
                <a:spcPct val="100000"/>
              </a:lnSpc>
              <a:spcBef>
                <a:spcPts val="0"/>
              </a:spcBef>
              <a:spcAft>
                <a:spcPts val="0"/>
              </a:spcAft>
              <a:buClr>
                <a:schemeClr val="lt1"/>
              </a:buClr>
              <a:buSzPts val="2100"/>
              <a:buNone/>
              <a:defRPr sz="2100">
                <a:solidFill>
                  <a:schemeClr val="lt1"/>
                </a:solidFill>
              </a:defRPr>
            </a:lvl6pPr>
            <a:lvl7pPr lvl="6" algn="r">
              <a:lnSpc>
                <a:spcPct val="100000"/>
              </a:lnSpc>
              <a:spcBef>
                <a:spcPts val="0"/>
              </a:spcBef>
              <a:spcAft>
                <a:spcPts val="0"/>
              </a:spcAft>
              <a:buClr>
                <a:schemeClr val="lt1"/>
              </a:buClr>
              <a:buSzPts val="2100"/>
              <a:buNone/>
              <a:defRPr sz="2100">
                <a:solidFill>
                  <a:schemeClr val="lt1"/>
                </a:solidFill>
              </a:defRPr>
            </a:lvl7pPr>
            <a:lvl8pPr lvl="7" algn="r">
              <a:lnSpc>
                <a:spcPct val="100000"/>
              </a:lnSpc>
              <a:spcBef>
                <a:spcPts val="0"/>
              </a:spcBef>
              <a:spcAft>
                <a:spcPts val="0"/>
              </a:spcAft>
              <a:buClr>
                <a:schemeClr val="lt1"/>
              </a:buClr>
              <a:buSzPts val="2100"/>
              <a:buNone/>
              <a:defRPr sz="2100">
                <a:solidFill>
                  <a:schemeClr val="lt1"/>
                </a:solidFill>
              </a:defRPr>
            </a:lvl8pPr>
            <a:lvl9pPr lvl="8" algn="r">
              <a:lnSpc>
                <a:spcPct val="100000"/>
              </a:lnSpc>
              <a:spcBef>
                <a:spcPts val="0"/>
              </a:spcBef>
              <a:spcAft>
                <a:spcPts val="0"/>
              </a:spcAft>
              <a:buClr>
                <a:schemeClr val="lt1"/>
              </a:buClr>
              <a:buSzPts val="2100"/>
              <a:buNone/>
              <a:defRPr sz="2100">
                <a:solidFill>
                  <a:schemeClr val="lt1"/>
                </a:solidFill>
              </a:defRPr>
            </a:lvl9pPr>
          </a:lstStyle>
          <a:p>
            <a:pPr>
              <a:defRPr/>
            </a:pPr>
            <a:endParaRPr/>
          </a:p>
        </p:txBody>
      </p:sp>
      <p:sp>
        <p:nvSpPr>
          <p:cNvPr id="130" name="Google Shape;130;p28"/>
          <p:cNvSpPr txBox="1">
            <a:spLocks noGrp="1"/>
          </p:cNvSpPr>
          <p:nvPr>
            <p:ph type="title" idx="3"/>
          </p:nvPr>
        </p:nvSpPr>
        <p:spPr bwMode="auto">
          <a:xfrm>
            <a:off x="1784317" y="5318600"/>
            <a:ext cx="3636900" cy="500700"/>
          </a:xfrm>
          <a:prstGeom prst="rect">
            <a:avLst/>
          </a:prstGeom>
        </p:spPr>
        <p:txBody>
          <a:bodyPr spcFirstLastPara="1" wrap="square" lIns="121900" tIns="121900" rIns="121900" bIns="121900" anchor="t" anchorCtr="0">
            <a:noAutofit/>
          </a:bodyPr>
          <a:lstStyle>
            <a:lvl1pPr lvl="0" algn="r">
              <a:spcBef>
                <a:spcPts val="0"/>
              </a:spcBef>
              <a:spcAft>
                <a:spcPts val="0"/>
              </a:spcAft>
              <a:buClr>
                <a:schemeClr val="lt1"/>
              </a:buClr>
              <a:buSzPts val="1900"/>
              <a:buNone/>
              <a:defRPr sz="1900">
                <a:solidFill>
                  <a:schemeClr val="lt1"/>
                </a:solidFill>
              </a:defRPr>
            </a:lvl1pPr>
            <a:lvl2pPr lvl="1" algn="r">
              <a:spcBef>
                <a:spcPts val="0"/>
              </a:spcBef>
              <a:spcAft>
                <a:spcPts val="0"/>
              </a:spcAft>
              <a:buClr>
                <a:schemeClr val="lt1"/>
              </a:buClr>
              <a:buSzPts val="5600"/>
              <a:buNone/>
              <a:defRPr sz="5600">
                <a:solidFill>
                  <a:schemeClr val="lt1"/>
                </a:solidFill>
              </a:defRPr>
            </a:lvl2pPr>
            <a:lvl3pPr lvl="2" algn="r">
              <a:spcBef>
                <a:spcPts val="0"/>
              </a:spcBef>
              <a:spcAft>
                <a:spcPts val="0"/>
              </a:spcAft>
              <a:buClr>
                <a:schemeClr val="lt1"/>
              </a:buClr>
              <a:buSzPts val="5600"/>
              <a:buNone/>
              <a:defRPr sz="5600">
                <a:solidFill>
                  <a:schemeClr val="lt1"/>
                </a:solidFill>
              </a:defRPr>
            </a:lvl3pPr>
            <a:lvl4pPr lvl="3" algn="r">
              <a:spcBef>
                <a:spcPts val="0"/>
              </a:spcBef>
              <a:spcAft>
                <a:spcPts val="0"/>
              </a:spcAft>
              <a:buClr>
                <a:schemeClr val="lt1"/>
              </a:buClr>
              <a:buSzPts val="5600"/>
              <a:buNone/>
              <a:defRPr sz="5600">
                <a:solidFill>
                  <a:schemeClr val="lt1"/>
                </a:solidFill>
              </a:defRPr>
            </a:lvl4pPr>
            <a:lvl5pPr lvl="4" algn="r">
              <a:spcBef>
                <a:spcPts val="0"/>
              </a:spcBef>
              <a:spcAft>
                <a:spcPts val="0"/>
              </a:spcAft>
              <a:buClr>
                <a:schemeClr val="lt1"/>
              </a:buClr>
              <a:buSzPts val="5600"/>
              <a:buNone/>
              <a:defRPr sz="5600">
                <a:solidFill>
                  <a:schemeClr val="lt1"/>
                </a:solidFill>
              </a:defRPr>
            </a:lvl5pPr>
            <a:lvl6pPr lvl="5" algn="r">
              <a:spcBef>
                <a:spcPts val="0"/>
              </a:spcBef>
              <a:spcAft>
                <a:spcPts val="0"/>
              </a:spcAft>
              <a:buClr>
                <a:schemeClr val="lt1"/>
              </a:buClr>
              <a:buSzPts val="5600"/>
              <a:buNone/>
              <a:defRPr sz="5600">
                <a:solidFill>
                  <a:schemeClr val="lt1"/>
                </a:solidFill>
              </a:defRPr>
            </a:lvl6pPr>
            <a:lvl7pPr lvl="6" algn="r">
              <a:spcBef>
                <a:spcPts val="0"/>
              </a:spcBef>
              <a:spcAft>
                <a:spcPts val="0"/>
              </a:spcAft>
              <a:buClr>
                <a:schemeClr val="lt1"/>
              </a:buClr>
              <a:buSzPts val="5600"/>
              <a:buNone/>
              <a:defRPr sz="5600">
                <a:solidFill>
                  <a:schemeClr val="lt1"/>
                </a:solidFill>
              </a:defRPr>
            </a:lvl7pPr>
            <a:lvl8pPr lvl="7" algn="r">
              <a:spcBef>
                <a:spcPts val="0"/>
              </a:spcBef>
              <a:spcAft>
                <a:spcPts val="0"/>
              </a:spcAft>
              <a:buClr>
                <a:schemeClr val="lt1"/>
              </a:buClr>
              <a:buSzPts val="5600"/>
              <a:buNone/>
              <a:defRPr sz="5600">
                <a:solidFill>
                  <a:schemeClr val="lt1"/>
                </a:solidFill>
              </a:defRPr>
            </a:lvl8pPr>
            <a:lvl9pPr lvl="8" algn="r">
              <a:spcBef>
                <a:spcPts val="0"/>
              </a:spcBef>
              <a:spcAft>
                <a:spcPts val="0"/>
              </a:spcAft>
              <a:buClr>
                <a:schemeClr val="lt1"/>
              </a:buClr>
              <a:buSzPts val="5600"/>
              <a:buNone/>
              <a:defRPr sz="5600">
                <a:solidFill>
                  <a:schemeClr val="lt1"/>
                </a:solidFill>
              </a:defRPr>
            </a:lvl9pPr>
          </a:lstStyle>
          <a:p>
            <a:pPr>
              <a:defRPr/>
            </a:pPr>
            <a:endParaRPr/>
          </a:p>
        </p:txBody>
      </p:sp>
      <p:sp>
        <p:nvSpPr>
          <p:cNvPr id="131" name="Google Shape;131;p28"/>
          <p:cNvSpPr txBox="1">
            <a:spLocks noGrp="1"/>
          </p:cNvSpPr>
          <p:nvPr>
            <p:ph type="subTitle" idx="4"/>
          </p:nvPr>
        </p:nvSpPr>
        <p:spPr bwMode="auto">
          <a:xfrm>
            <a:off x="1784317" y="4456234"/>
            <a:ext cx="3636900" cy="807300"/>
          </a:xfrm>
          <a:prstGeom prst="rect">
            <a:avLst/>
          </a:prstGeom>
        </p:spPr>
        <p:txBody>
          <a:bodyPr spcFirstLastPara="1" wrap="square" lIns="121900" tIns="121900" rIns="121900" bIns="121900" anchor="t" anchorCtr="0">
            <a:noAutofit/>
          </a:bodyPr>
          <a:lstStyle>
            <a:lvl1pPr lvl="0" algn="r">
              <a:lnSpc>
                <a:spcPct val="100000"/>
              </a:lnSpc>
              <a:spcBef>
                <a:spcPts val="0"/>
              </a:spcBef>
              <a:spcAft>
                <a:spcPts val="0"/>
              </a:spcAft>
              <a:buClr>
                <a:schemeClr val="lt1"/>
              </a:buClr>
              <a:buSzPts val="2100"/>
              <a:buNone/>
              <a:defRPr sz="2100">
                <a:solidFill>
                  <a:schemeClr val="lt1"/>
                </a:solidFill>
              </a:defRPr>
            </a:lvl1pPr>
            <a:lvl2pPr lvl="1" algn="r">
              <a:lnSpc>
                <a:spcPct val="100000"/>
              </a:lnSpc>
              <a:spcBef>
                <a:spcPts val="0"/>
              </a:spcBef>
              <a:spcAft>
                <a:spcPts val="0"/>
              </a:spcAft>
              <a:buClr>
                <a:schemeClr val="lt1"/>
              </a:buClr>
              <a:buSzPts val="2100"/>
              <a:buNone/>
              <a:defRPr sz="2100">
                <a:solidFill>
                  <a:schemeClr val="lt1"/>
                </a:solidFill>
              </a:defRPr>
            </a:lvl2pPr>
            <a:lvl3pPr lvl="2" algn="r">
              <a:lnSpc>
                <a:spcPct val="100000"/>
              </a:lnSpc>
              <a:spcBef>
                <a:spcPts val="0"/>
              </a:spcBef>
              <a:spcAft>
                <a:spcPts val="0"/>
              </a:spcAft>
              <a:buClr>
                <a:schemeClr val="lt1"/>
              </a:buClr>
              <a:buSzPts val="2100"/>
              <a:buNone/>
              <a:defRPr sz="2100">
                <a:solidFill>
                  <a:schemeClr val="lt1"/>
                </a:solidFill>
              </a:defRPr>
            </a:lvl3pPr>
            <a:lvl4pPr lvl="3" algn="r">
              <a:lnSpc>
                <a:spcPct val="100000"/>
              </a:lnSpc>
              <a:spcBef>
                <a:spcPts val="0"/>
              </a:spcBef>
              <a:spcAft>
                <a:spcPts val="0"/>
              </a:spcAft>
              <a:buClr>
                <a:schemeClr val="lt1"/>
              </a:buClr>
              <a:buSzPts val="2100"/>
              <a:buNone/>
              <a:defRPr sz="2100">
                <a:solidFill>
                  <a:schemeClr val="lt1"/>
                </a:solidFill>
              </a:defRPr>
            </a:lvl4pPr>
            <a:lvl5pPr lvl="4" algn="r">
              <a:lnSpc>
                <a:spcPct val="100000"/>
              </a:lnSpc>
              <a:spcBef>
                <a:spcPts val="0"/>
              </a:spcBef>
              <a:spcAft>
                <a:spcPts val="0"/>
              </a:spcAft>
              <a:buClr>
                <a:schemeClr val="lt1"/>
              </a:buClr>
              <a:buSzPts val="2100"/>
              <a:buNone/>
              <a:defRPr sz="2100">
                <a:solidFill>
                  <a:schemeClr val="lt1"/>
                </a:solidFill>
              </a:defRPr>
            </a:lvl5pPr>
            <a:lvl6pPr lvl="5" algn="r">
              <a:lnSpc>
                <a:spcPct val="100000"/>
              </a:lnSpc>
              <a:spcBef>
                <a:spcPts val="0"/>
              </a:spcBef>
              <a:spcAft>
                <a:spcPts val="0"/>
              </a:spcAft>
              <a:buClr>
                <a:schemeClr val="lt1"/>
              </a:buClr>
              <a:buSzPts val="2100"/>
              <a:buNone/>
              <a:defRPr sz="2100">
                <a:solidFill>
                  <a:schemeClr val="lt1"/>
                </a:solidFill>
              </a:defRPr>
            </a:lvl6pPr>
            <a:lvl7pPr lvl="6" algn="r">
              <a:lnSpc>
                <a:spcPct val="100000"/>
              </a:lnSpc>
              <a:spcBef>
                <a:spcPts val="0"/>
              </a:spcBef>
              <a:spcAft>
                <a:spcPts val="0"/>
              </a:spcAft>
              <a:buClr>
                <a:schemeClr val="lt1"/>
              </a:buClr>
              <a:buSzPts val="2100"/>
              <a:buNone/>
              <a:defRPr sz="2100">
                <a:solidFill>
                  <a:schemeClr val="lt1"/>
                </a:solidFill>
              </a:defRPr>
            </a:lvl7pPr>
            <a:lvl8pPr lvl="7" algn="r">
              <a:lnSpc>
                <a:spcPct val="100000"/>
              </a:lnSpc>
              <a:spcBef>
                <a:spcPts val="0"/>
              </a:spcBef>
              <a:spcAft>
                <a:spcPts val="0"/>
              </a:spcAft>
              <a:buClr>
                <a:schemeClr val="lt1"/>
              </a:buClr>
              <a:buSzPts val="2100"/>
              <a:buNone/>
              <a:defRPr sz="2100">
                <a:solidFill>
                  <a:schemeClr val="lt1"/>
                </a:solidFill>
              </a:defRPr>
            </a:lvl8pPr>
            <a:lvl9pPr lvl="8" algn="r">
              <a:lnSpc>
                <a:spcPct val="100000"/>
              </a:lnSpc>
              <a:spcBef>
                <a:spcPts val="0"/>
              </a:spcBef>
              <a:spcAft>
                <a:spcPts val="0"/>
              </a:spcAft>
              <a:buClr>
                <a:schemeClr val="lt1"/>
              </a:buClr>
              <a:buSzPts val="2100"/>
              <a:buNone/>
              <a:defRPr sz="2100">
                <a:solidFill>
                  <a:schemeClr val="lt1"/>
                </a:solidFill>
              </a:defRPr>
            </a:lvl9pPr>
          </a:lstStyle>
          <a:p>
            <a:pPr>
              <a:defRPr/>
            </a:pPr>
            <a:endParaRPr/>
          </a:p>
        </p:txBody>
      </p:sp>
      <p:sp>
        <p:nvSpPr>
          <p:cNvPr id="132" name="Google Shape;132;p28"/>
          <p:cNvSpPr txBox="1">
            <a:spLocks noGrp="1"/>
          </p:cNvSpPr>
          <p:nvPr>
            <p:ph type="title" idx="5"/>
          </p:nvPr>
        </p:nvSpPr>
        <p:spPr bwMode="auto">
          <a:xfrm>
            <a:off x="6770883" y="3146432"/>
            <a:ext cx="3636900" cy="500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900"/>
              <a:buNone/>
              <a:defRPr sz="1900">
                <a:solidFill>
                  <a:schemeClr val="lt1"/>
                </a:solidFill>
              </a:defRPr>
            </a:lvl1pPr>
            <a:lvl2pPr lvl="1">
              <a:spcBef>
                <a:spcPts val="0"/>
              </a:spcBef>
              <a:spcAft>
                <a:spcPts val="0"/>
              </a:spcAft>
              <a:buClr>
                <a:schemeClr val="lt1"/>
              </a:buClr>
              <a:buSzPts val="5600"/>
              <a:buNone/>
              <a:defRPr sz="5600">
                <a:solidFill>
                  <a:schemeClr val="lt1"/>
                </a:solidFill>
              </a:defRPr>
            </a:lvl2pPr>
            <a:lvl3pPr lvl="2">
              <a:spcBef>
                <a:spcPts val="0"/>
              </a:spcBef>
              <a:spcAft>
                <a:spcPts val="0"/>
              </a:spcAft>
              <a:buClr>
                <a:schemeClr val="lt1"/>
              </a:buClr>
              <a:buSzPts val="5600"/>
              <a:buNone/>
              <a:defRPr sz="5600">
                <a:solidFill>
                  <a:schemeClr val="lt1"/>
                </a:solidFill>
              </a:defRPr>
            </a:lvl3pPr>
            <a:lvl4pPr lvl="3">
              <a:spcBef>
                <a:spcPts val="0"/>
              </a:spcBef>
              <a:spcAft>
                <a:spcPts val="0"/>
              </a:spcAft>
              <a:buClr>
                <a:schemeClr val="lt1"/>
              </a:buClr>
              <a:buSzPts val="5600"/>
              <a:buNone/>
              <a:defRPr sz="5600">
                <a:solidFill>
                  <a:schemeClr val="lt1"/>
                </a:solidFill>
              </a:defRPr>
            </a:lvl4pPr>
            <a:lvl5pPr lvl="4">
              <a:spcBef>
                <a:spcPts val="0"/>
              </a:spcBef>
              <a:spcAft>
                <a:spcPts val="0"/>
              </a:spcAft>
              <a:buClr>
                <a:schemeClr val="lt1"/>
              </a:buClr>
              <a:buSzPts val="5600"/>
              <a:buNone/>
              <a:defRPr sz="5600">
                <a:solidFill>
                  <a:schemeClr val="lt1"/>
                </a:solidFill>
              </a:defRPr>
            </a:lvl5pPr>
            <a:lvl6pPr lvl="5">
              <a:spcBef>
                <a:spcPts val="0"/>
              </a:spcBef>
              <a:spcAft>
                <a:spcPts val="0"/>
              </a:spcAft>
              <a:buClr>
                <a:schemeClr val="lt1"/>
              </a:buClr>
              <a:buSzPts val="5600"/>
              <a:buNone/>
              <a:defRPr sz="5600">
                <a:solidFill>
                  <a:schemeClr val="lt1"/>
                </a:solidFill>
              </a:defRPr>
            </a:lvl6pPr>
            <a:lvl7pPr lvl="6">
              <a:spcBef>
                <a:spcPts val="0"/>
              </a:spcBef>
              <a:spcAft>
                <a:spcPts val="0"/>
              </a:spcAft>
              <a:buClr>
                <a:schemeClr val="lt1"/>
              </a:buClr>
              <a:buSzPts val="5600"/>
              <a:buNone/>
              <a:defRPr sz="5600">
                <a:solidFill>
                  <a:schemeClr val="lt1"/>
                </a:solidFill>
              </a:defRPr>
            </a:lvl7pPr>
            <a:lvl8pPr lvl="7">
              <a:spcBef>
                <a:spcPts val="0"/>
              </a:spcBef>
              <a:spcAft>
                <a:spcPts val="0"/>
              </a:spcAft>
              <a:buClr>
                <a:schemeClr val="lt1"/>
              </a:buClr>
              <a:buSzPts val="5600"/>
              <a:buNone/>
              <a:defRPr sz="5600">
                <a:solidFill>
                  <a:schemeClr val="lt1"/>
                </a:solidFill>
              </a:defRPr>
            </a:lvl8pPr>
            <a:lvl9pPr lvl="8">
              <a:spcBef>
                <a:spcPts val="0"/>
              </a:spcBef>
              <a:spcAft>
                <a:spcPts val="0"/>
              </a:spcAft>
              <a:buClr>
                <a:schemeClr val="lt1"/>
              </a:buClr>
              <a:buSzPts val="5600"/>
              <a:buNone/>
              <a:defRPr sz="5600">
                <a:solidFill>
                  <a:schemeClr val="lt1"/>
                </a:solidFill>
              </a:defRPr>
            </a:lvl9pPr>
          </a:lstStyle>
          <a:p>
            <a:pPr>
              <a:defRPr/>
            </a:pPr>
            <a:endParaRPr/>
          </a:p>
        </p:txBody>
      </p:sp>
      <p:sp>
        <p:nvSpPr>
          <p:cNvPr id="133" name="Google Shape;133;p28"/>
          <p:cNvSpPr txBox="1">
            <a:spLocks noGrp="1"/>
          </p:cNvSpPr>
          <p:nvPr>
            <p:ph type="subTitle" idx="6"/>
          </p:nvPr>
        </p:nvSpPr>
        <p:spPr bwMode="auto">
          <a:xfrm>
            <a:off x="6770883" y="2284067"/>
            <a:ext cx="3636900" cy="8073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pPr>
              <a:defRPr/>
            </a:pPr>
            <a:endParaRPr/>
          </a:p>
        </p:txBody>
      </p:sp>
      <p:sp>
        <p:nvSpPr>
          <p:cNvPr id="134" name="Google Shape;134;p28"/>
          <p:cNvSpPr txBox="1">
            <a:spLocks noGrp="1"/>
          </p:cNvSpPr>
          <p:nvPr>
            <p:ph type="title" idx="7"/>
          </p:nvPr>
        </p:nvSpPr>
        <p:spPr bwMode="auto">
          <a:xfrm>
            <a:off x="6770883" y="5318600"/>
            <a:ext cx="3636900" cy="5007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lt1"/>
              </a:buClr>
              <a:buSzPts val="1900"/>
              <a:buNone/>
              <a:defRPr sz="1900">
                <a:solidFill>
                  <a:schemeClr val="lt1"/>
                </a:solidFill>
              </a:defRPr>
            </a:lvl1pPr>
            <a:lvl2pPr lvl="1">
              <a:spcBef>
                <a:spcPts val="0"/>
              </a:spcBef>
              <a:spcAft>
                <a:spcPts val="0"/>
              </a:spcAft>
              <a:buClr>
                <a:schemeClr val="lt1"/>
              </a:buClr>
              <a:buSzPts val="5600"/>
              <a:buNone/>
              <a:defRPr sz="5600">
                <a:solidFill>
                  <a:schemeClr val="lt1"/>
                </a:solidFill>
              </a:defRPr>
            </a:lvl2pPr>
            <a:lvl3pPr lvl="2">
              <a:spcBef>
                <a:spcPts val="0"/>
              </a:spcBef>
              <a:spcAft>
                <a:spcPts val="0"/>
              </a:spcAft>
              <a:buClr>
                <a:schemeClr val="lt1"/>
              </a:buClr>
              <a:buSzPts val="5600"/>
              <a:buNone/>
              <a:defRPr sz="5600">
                <a:solidFill>
                  <a:schemeClr val="lt1"/>
                </a:solidFill>
              </a:defRPr>
            </a:lvl3pPr>
            <a:lvl4pPr lvl="3">
              <a:spcBef>
                <a:spcPts val="0"/>
              </a:spcBef>
              <a:spcAft>
                <a:spcPts val="0"/>
              </a:spcAft>
              <a:buClr>
                <a:schemeClr val="lt1"/>
              </a:buClr>
              <a:buSzPts val="5600"/>
              <a:buNone/>
              <a:defRPr sz="5600">
                <a:solidFill>
                  <a:schemeClr val="lt1"/>
                </a:solidFill>
              </a:defRPr>
            </a:lvl4pPr>
            <a:lvl5pPr lvl="4">
              <a:spcBef>
                <a:spcPts val="0"/>
              </a:spcBef>
              <a:spcAft>
                <a:spcPts val="0"/>
              </a:spcAft>
              <a:buClr>
                <a:schemeClr val="lt1"/>
              </a:buClr>
              <a:buSzPts val="5600"/>
              <a:buNone/>
              <a:defRPr sz="5600">
                <a:solidFill>
                  <a:schemeClr val="lt1"/>
                </a:solidFill>
              </a:defRPr>
            </a:lvl5pPr>
            <a:lvl6pPr lvl="5">
              <a:spcBef>
                <a:spcPts val="0"/>
              </a:spcBef>
              <a:spcAft>
                <a:spcPts val="0"/>
              </a:spcAft>
              <a:buClr>
                <a:schemeClr val="lt1"/>
              </a:buClr>
              <a:buSzPts val="5600"/>
              <a:buNone/>
              <a:defRPr sz="5600">
                <a:solidFill>
                  <a:schemeClr val="lt1"/>
                </a:solidFill>
              </a:defRPr>
            </a:lvl6pPr>
            <a:lvl7pPr lvl="6">
              <a:spcBef>
                <a:spcPts val="0"/>
              </a:spcBef>
              <a:spcAft>
                <a:spcPts val="0"/>
              </a:spcAft>
              <a:buClr>
                <a:schemeClr val="lt1"/>
              </a:buClr>
              <a:buSzPts val="5600"/>
              <a:buNone/>
              <a:defRPr sz="5600">
                <a:solidFill>
                  <a:schemeClr val="lt1"/>
                </a:solidFill>
              </a:defRPr>
            </a:lvl7pPr>
            <a:lvl8pPr lvl="7">
              <a:spcBef>
                <a:spcPts val="0"/>
              </a:spcBef>
              <a:spcAft>
                <a:spcPts val="0"/>
              </a:spcAft>
              <a:buClr>
                <a:schemeClr val="lt1"/>
              </a:buClr>
              <a:buSzPts val="5600"/>
              <a:buNone/>
              <a:defRPr sz="5600">
                <a:solidFill>
                  <a:schemeClr val="lt1"/>
                </a:solidFill>
              </a:defRPr>
            </a:lvl8pPr>
            <a:lvl9pPr lvl="8">
              <a:spcBef>
                <a:spcPts val="0"/>
              </a:spcBef>
              <a:spcAft>
                <a:spcPts val="0"/>
              </a:spcAft>
              <a:buClr>
                <a:schemeClr val="lt1"/>
              </a:buClr>
              <a:buSzPts val="5600"/>
              <a:buNone/>
              <a:defRPr sz="5600">
                <a:solidFill>
                  <a:schemeClr val="lt1"/>
                </a:solidFill>
              </a:defRPr>
            </a:lvl9pPr>
          </a:lstStyle>
          <a:p>
            <a:pPr>
              <a:defRPr/>
            </a:pPr>
            <a:endParaRPr/>
          </a:p>
        </p:txBody>
      </p:sp>
      <p:sp>
        <p:nvSpPr>
          <p:cNvPr id="135" name="Google Shape;135;p28"/>
          <p:cNvSpPr txBox="1">
            <a:spLocks noGrp="1"/>
          </p:cNvSpPr>
          <p:nvPr>
            <p:ph type="subTitle" idx="8"/>
          </p:nvPr>
        </p:nvSpPr>
        <p:spPr bwMode="auto">
          <a:xfrm>
            <a:off x="6770883" y="4456234"/>
            <a:ext cx="3636900" cy="8073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pPr>
              <a:defRPr/>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matchingName="Title + Text" userDrawn="1">
  <p:cSld name="SECTION_TITLE_AND_DESCRIPTION_1_2">
    <p:bg>
      <p:bgPr>
        <a:blipFill>
          <a:blip r:embed="rId2">
            <a:alphaModFix/>
          </a:blip>
          <a:stretch/>
        </a:blipFill>
        <a:effectLst/>
      </p:bgPr>
    </p:bg>
    <p:spTree>
      <p:nvGrpSpPr>
        <p:cNvPr id="1" name=""/>
        <p:cNvGrpSpPr/>
        <p:nvPr/>
      </p:nvGrpSpPr>
      <p:grpSpPr bwMode="auto">
        <a:xfrm>
          <a:off x="0" y="0"/>
          <a:ext cx="0" cy="0"/>
          <a:chOff x="0" y="0"/>
          <a:chExt cx="0" cy="0"/>
        </a:xfrm>
      </p:grpSpPr>
      <p:sp>
        <p:nvSpPr>
          <p:cNvPr id="137" name="Google Shape;137;p29"/>
          <p:cNvSpPr txBox="1">
            <a:spLocks noGrp="1"/>
          </p:cNvSpPr>
          <p:nvPr>
            <p:ph type="subTitle" idx="1"/>
          </p:nvPr>
        </p:nvSpPr>
        <p:spPr bwMode="auto">
          <a:xfrm>
            <a:off x="7756067" y="3247900"/>
            <a:ext cx="3408300" cy="2731199"/>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pPr>
              <a:defRPr/>
            </a:pPr>
            <a:endParaRPr/>
          </a:p>
        </p:txBody>
      </p:sp>
      <p:sp>
        <p:nvSpPr>
          <p:cNvPr id="138" name="Google Shape;138;p29"/>
          <p:cNvSpPr txBox="1">
            <a:spLocks noGrp="1"/>
          </p:cNvSpPr>
          <p:nvPr>
            <p:ph type="title"/>
          </p:nvPr>
        </p:nvSpPr>
        <p:spPr bwMode="auto">
          <a:xfrm>
            <a:off x="1251333" y="593367"/>
            <a:ext cx="6172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matchingName="Title + Text 1" userDrawn="1">
  <p:cSld name="TITLE_ONLY_1">
    <p:bg>
      <p:bgPr>
        <a:blipFill>
          <a:blip r:embed="rId2">
            <a:alphaModFix/>
          </a:blip>
          <a:stretch/>
        </a:blipFill>
        <a:effectLst/>
      </p:bgPr>
    </p:bg>
    <p:spTree>
      <p:nvGrpSpPr>
        <p:cNvPr id="1" name=""/>
        <p:cNvGrpSpPr/>
        <p:nvPr/>
      </p:nvGrpSpPr>
      <p:grpSpPr bwMode="auto">
        <a:xfrm>
          <a:off x="0" y="0"/>
          <a:ext cx="0" cy="0"/>
          <a:chOff x="0" y="0"/>
          <a:chExt cx="0" cy="0"/>
        </a:xfrm>
      </p:grpSpPr>
      <p:sp>
        <p:nvSpPr>
          <p:cNvPr id="140" name="Google Shape;140;p30"/>
          <p:cNvSpPr txBox="1">
            <a:spLocks noGrp="1"/>
          </p:cNvSpPr>
          <p:nvPr>
            <p:ph type="title"/>
          </p:nvPr>
        </p:nvSpPr>
        <p:spPr bwMode="auto">
          <a:xfrm>
            <a:off x="1251333" y="593367"/>
            <a:ext cx="6172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141" name="Google Shape;141;p30"/>
          <p:cNvSpPr txBox="1">
            <a:spLocks noGrp="1"/>
          </p:cNvSpPr>
          <p:nvPr>
            <p:ph type="subTitle" idx="1"/>
          </p:nvPr>
        </p:nvSpPr>
        <p:spPr bwMode="auto">
          <a:xfrm>
            <a:off x="1251333" y="3247900"/>
            <a:ext cx="3408300" cy="2731199"/>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pPr>
              <a:defRPr/>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PhAnim="0" matchingName="Title + Text 2" userDrawn="1">
  <p:cSld name="CAPTION_ONLY_2">
    <p:bg>
      <p:bgPr>
        <a:blipFill>
          <a:blip r:embed="rId2">
            <a:alphaModFix/>
          </a:blip>
          <a:stretch/>
        </a:blipFill>
        <a:effectLst/>
      </p:bgPr>
    </p:bg>
    <p:spTree>
      <p:nvGrpSpPr>
        <p:cNvPr id="1" name=""/>
        <p:cNvGrpSpPr/>
        <p:nvPr/>
      </p:nvGrpSpPr>
      <p:grpSpPr bwMode="auto">
        <a:xfrm>
          <a:off x="0" y="0"/>
          <a:ext cx="0" cy="0"/>
          <a:chOff x="0" y="0"/>
          <a:chExt cx="0" cy="0"/>
        </a:xfrm>
      </p:grpSpPr>
      <p:sp>
        <p:nvSpPr>
          <p:cNvPr id="143" name="Google Shape;143;p31"/>
          <p:cNvSpPr txBox="1">
            <a:spLocks noGrp="1"/>
          </p:cNvSpPr>
          <p:nvPr>
            <p:ph type="title"/>
          </p:nvPr>
        </p:nvSpPr>
        <p:spPr bwMode="auto">
          <a:xfrm>
            <a:off x="1251333" y="593367"/>
            <a:ext cx="76476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144" name="Google Shape;144;p31"/>
          <p:cNvSpPr txBox="1">
            <a:spLocks noGrp="1"/>
          </p:cNvSpPr>
          <p:nvPr>
            <p:ph type="subTitle" idx="1"/>
          </p:nvPr>
        </p:nvSpPr>
        <p:spPr bwMode="auto">
          <a:xfrm>
            <a:off x="7756067" y="3247900"/>
            <a:ext cx="3408300" cy="2731199"/>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pPr>
              <a:defRPr/>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PhAnim="0" matchingName="One Column" userDrawn="1">
  <p:cSld name="SECTION_HEADER_2">
    <p:bg>
      <p:bgPr>
        <a:blipFill>
          <a:blip r:embed="rId2">
            <a:alphaModFix/>
          </a:blip>
          <a:stretch/>
        </a:blipFill>
        <a:effectLst/>
      </p:bgPr>
    </p:bg>
    <p:spTree>
      <p:nvGrpSpPr>
        <p:cNvPr id="1" name=""/>
        <p:cNvGrpSpPr/>
        <p:nvPr/>
      </p:nvGrpSpPr>
      <p:grpSpPr bwMode="auto">
        <a:xfrm>
          <a:off x="0" y="0"/>
          <a:ext cx="0" cy="0"/>
          <a:chOff x="0" y="0"/>
          <a:chExt cx="0" cy="0"/>
        </a:xfrm>
      </p:grpSpPr>
      <p:sp>
        <p:nvSpPr>
          <p:cNvPr id="146" name="Google Shape;146;p32"/>
          <p:cNvSpPr txBox="1">
            <a:spLocks noGrp="1"/>
          </p:cNvSpPr>
          <p:nvPr>
            <p:ph type="title"/>
          </p:nvPr>
        </p:nvSpPr>
        <p:spPr bwMode="auto">
          <a:xfrm>
            <a:off x="2750400" y="3256067"/>
            <a:ext cx="6691200" cy="7983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pPr>
              <a:defRPr/>
            </a:pPr>
            <a:endParaRPr/>
          </a:p>
        </p:txBody>
      </p:sp>
      <p:sp>
        <p:nvSpPr>
          <p:cNvPr id="147" name="Google Shape;147;p32"/>
          <p:cNvSpPr txBox="1">
            <a:spLocks noGrp="1"/>
          </p:cNvSpPr>
          <p:nvPr>
            <p:ph type="subTitle" idx="1"/>
          </p:nvPr>
        </p:nvSpPr>
        <p:spPr bwMode="auto">
          <a:xfrm>
            <a:off x="3862000" y="4521767"/>
            <a:ext cx="4467900" cy="15972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a:solidFill>
                  <a:schemeClr val="lt1"/>
                </a:solidFill>
              </a:defRPr>
            </a:lvl2pPr>
            <a:lvl3pPr lvl="2" algn="ctr">
              <a:lnSpc>
                <a:spcPct val="100000"/>
              </a:lnSpc>
              <a:spcBef>
                <a:spcPts val="0"/>
              </a:spcBef>
              <a:spcAft>
                <a:spcPts val="0"/>
              </a:spcAft>
              <a:buClr>
                <a:schemeClr val="lt1"/>
              </a:buClr>
              <a:buSzPts val="1900"/>
              <a:buNone/>
              <a:defRPr>
                <a:solidFill>
                  <a:schemeClr val="lt1"/>
                </a:solidFill>
              </a:defRPr>
            </a:lvl3pPr>
            <a:lvl4pPr lvl="3" algn="ctr">
              <a:lnSpc>
                <a:spcPct val="100000"/>
              </a:lnSpc>
              <a:spcBef>
                <a:spcPts val="0"/>
              </a:spcBef>
              <a:spcAft>
                <a:spcPts val="0"/>
              </a:spcAft>
              <a:buClr>
                <a:schemeClr val="lt1"/>
              </a:buClr>
              <a:buSzPts val="1900"/>
              <a:buNone/>
              <a:defRPr>
                <a:solidFill>
                  <a:schemeClr val="lt1"/>
                </a:solidFill>
              </a:defRPr>
            </a:lvl4pPr>
            <a:lvl5pPr lvl="4" algn="ctr">
              <a:lnSpc>
                <a:spcPct val="100000"/>
              </a:lnSpc>
              <a:spcBef>
                <a:spcPts val="0"/>
              </a:spcBef>
              <a:spcAft>
                <a:spcPts val="0"/>
              </a:spcAft>
              <a:buClr>
                <a:schemeClr val="lt1"/>
              </a:buClr>
              <a:buSzPts val="1900"/>
              <a:buNone/>
              <a:defRPr>
                <a:solidFill>
                  <a:schemeClr val="lt1"/>
                </a:solidFill>
              </a:defRPr>
            </a:lvl5pPr>
            <a:lvl6pPr lvl="5" algn="ctr">
              <a:lnSpc>
                <a:spcPct val="100000"/>
              </a:lnSpc>
              <a:spcBef>
                <a:spcPts val="0"/>
              </a:spcBef>
              <a:spcAft>
                <a:spcPts val="0"/>
              </a:spcAft>
              <a:buClr>
                <a:schemeClr val="lt1"/>
              </a:buClr>
              <a:buSzPts val="1900"/>
              <a:buNone/>
              <a:defRPr>
                <a:solidFill>
                  <a:schemeClr val="lt1"/>
                </a:solidFill>
              </a:defRPr>
            </a:lvl6pPr>
            <a:lvl7pPr lvl="6" algn="ctr">
              <a:lnSpc>
                <a:spcPct val="100000"/>
              </a:lnSpc>
              <a:spcBef>
                <a:spcPts val="0"/>
              </a:spcBef>
              <a:spcAft>
                <a:spcPts val="0"/>
              </a:spcAft>
              <a:buClr>
                <a:schemeClr val="lt1"/>
              </a:buClr>
              <a:buSzPts val="1900"/>
              <a:buNone/>
              <a:defRPr>
                <a:solidFill>
                  <a:schemeClr val="lt1"/>
                </a:solidFill>
              </a:defRPr>
            </a:lvl7pPr>
            <a:lvl8pPr lvl="7" algn="ctr">
              <a:lnSpc>
                <a:spcPct val="100000"/>
              </a:lnSpc>
              <a:spcBef>
                <a:spcPts val="0"/>
              </a:spcBef>
              <a:spcAft>
                <a:spcPts val="0"/>
              </a:spcAft>
              <a:buClr>
                <a:schemeClr val="lt1"/>
              </a:buClr>
              <a:buSzPts val="1900"/>
              <a:buNone/>
              <a:defRPr>
                <a:solidFill>
                  <a:schemeClr val="lt1"/>
                </a:solidFill>
              </a:defRPr>
            </a:lvl8pPr>
            <a:lvl9pPr lvl="8" algn="ctr">
              <a:lnSpc>
                <a:spcPct val="100000"/>
              </a:lnSpc>
              <a:spcBef>
                <a:spcPts val="0"/>
              </a:spcBef>
              <a:spcAft>
                <a:spcPts val="0"/>
              </a:spcAft>
              <a:buClr>
                <a:schemeClr val="lt1"/>
              </a:buClr>
              <a:buSzPts val="1900"/>
              <a:buNone/>
              <a:defRPr>
                <a:solidFill>
                  <a:schemeClr val="lt1"/>
                </a:solidFill>
              </a:defRPr>
            </a:lvl9pPr>
          </a:lstStyle>
          <a:p>
            <a:pPr>
              <a:defRPr/>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matchingName="Thanks + Credits" userDrawn="1">
  <p:cSld name="SECTION_HEADER_1">
    <p:bg>
      <p:bgPr>
        <a:blipFill>
          <a:blip r:embed="rId2">
            <a:alphaModFix/>
          </a:blip>
          <a:stretch/>
        </a:blipFill>
        <a:effectLst/>
      </p:bgPr>
    </p:bg>
    <p:spTree>
      <p:nvGrpSpPr>
        <p:cNvPr id="1" name=""/>
        <p:cNvGrpSpPr/>
        <p:nvPr/>
      </p:nvGrpSpPr>
      <p:grpSpPr bwMode="auto">
        <a:xfrm>
          <a:off x="0" y="0"/>
          <a:ext cx="0" cy="0"/>
          <a:chOff x="0" y="0"/>
          <a:chExt cx="0" cy="0"/>
        </a:xfrm>
      </p:grpSpPr>
      <p:sp>
        <p:nvSpPr>
          <p:cNvPr id="149" name="Google Shape;149;p33"/>
          <p:cNvSpPr txBox="1">
            <a:spLocks noGrp="1"/>
          </p:cNvSpPr>
          <p:nvPr>
            <p:ph type="title"/>
          </p:nvPr>
        </p:nvSpPr>
        <p:spPr bwMode="auto">
          <a:xfrm>
            <a:off x="1233160" y="1013833"/>
            <a:ext cx="4091700" cy="798300"/>
          </a:xfrm>
          <a:prstGeom prst="rect">
            <a:avLst/>
          </a:prstGeom>
        </p:spPr>
        <p:txBody>
          <a:bodyPr spcFirstLastPara="1" wrap="square" lIns="121900" tIns="121900" rIns="121900" bIns="121900" anchor="b"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pPr>
              <a:defRPr/>
            </a:pPr>
            <a:endParaRPr/>
          </a:p>
        </p:txBody>
      </p:sp>
      <p:sp>
        <p:nvSpPr>
          <p:cNvPr id="150" name="Google Shape;150;p33"/>
          <p:cNvSpPr txBox="1">
            <a:spLocks noGrp="1"/>
          </p:cNvSpPr>
          <p:nvPr>
            <p:ph type="subTitle" idx="1"/>
          </p:nvPr>
        </p:nvSpPr>
        <p:spPr bwMode="auto">
          <a:xfrm>
            <a:off x="1233167" y="2245700"/>
            <a:ext cx="4407300" cy="14559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accent1"/>
              </a:buClr>
              <a:buSzPts val="1900"/>
              <a:buNone/>
              <a:defRPr sz="1900">
                <a:solidFill>
                  <a:schemeClr val="accent1"/>
                </a:solidFill>
              </a:defRPr>
            </a:lvl1pPr>
            <a:lvl2pPr lvl="1">
              <a:lnSpc>
                <a:spcPct val="100000"/>
              </a:lnSpc>
              <a:spcBef>
                <a:spcPts val="0"/>
              </a:spcBef>
              <a:spcAft>
                <a:spcPts val="0"/>
              </a:spcAft>
              <a:buClr>
                <a:schemeClr val="accent1"/>
              </a:buClr>
              <a:buSzPts val="1900"/>
              <a:buNone/>
              <a:defRPr>
                <a:solidFill>
                  <a:schemeClr val="accent1"/>
                </a:solidFill>
              </a:defRPr>
            </a:lvl2pPr>
            <a:lvl3pPr lvl="2">
              <a:lnSpc>
                <a:spcPct val="100000"/>
              </a:lnSpc>
              <a:spcBef>
                <a:spcPts val="0"/>
              </a:spcBef>
              <a:spcAft>
                <a:spcPts val="0"/>
              </a:spcAft>
              <a:buClr>
                <a:schemeClr val="accent1"/>
              </a:buClr>
              <a:buSzPts val="1900"/>
              <a:buNone/>
              <a:defRPr>
                <a:solidFill>
                  <a:schemeClr val="accent1"/>
                </a:solidFill>
              </a:defRPr>
            </a:lvl3pPr>
            <a:lvl4pPr lvl="3">
              <a:lnSpc>
                <a:spcPct val="100000"/>
              </a:lnSpc>
              <a:spcBef>
                <a:spcPts val="0"/>
              </a:spcBef>
              <a:spcAft>
                <a:spcPts val="0"/>
              </a:spcAft>
              <a:buClr>
                <a:schemeClr val="accent1"/>
              </a:buClr>
              <a:buSzPts val="1900"/>
              <a:buNone/>
              <a:defRPr>
                <a:solidFill>
                  <a:schemeClr val="accent1"/>
                </a:solidFill>
              </a:defRPr>
            </a:lvl4pPr>
            <a:lvl5pPr lvl="4">
              <a:lnSpc>
                <a:spcPct val="100000"/>
              </a:lnSpc>
              <a:spcBef>
                <a:spcPts val="0"/>
              </a:spcBef>
              <a:spcAft>
                <a:spcPts val="0"/>
              </a:spcAft>
              <a:buClr>
                <a:schemeClr val="accent1"/>
              </a:buClr>
              <a:buSzPts val="1900"/>
              <a:buNone/>
              <a:defRPr>
                <a:solidFill>
                  <a:schemeClr val="accent1"/>
                </a:solidFill>
              </a:defRPr>
            </a:lvl5pPr>
            <a:lvl6pPr lvl="5">
              <a:lnSpc>
                <a:spcPct val="100000"/>
              </a:lnSpc>
              <a:spcBef>
                <a:spcPts val="0"/>
              </a:spcBef>
              <a:spcAft>
                <a:spcPts val="0"/>
              </a:spcAft>
              <a:buClr>
                <a:schemeClr val="accent1"/>
              </a:buClr>
              <a:buSzPts val="1900"/>
              <a:buNone/>
              <a:defRPr>
                <a:solidFill>
                  <a:schemeClr val="accent1"/>
                </a:solidFill>
              </a:defRPr>
            </a:lvl6pPr>
            <a:lvl7pPr lvl="6">
              <a:lnSpc>
                <a:spcPct val="100000"/>
              </a:lnSpc>
              <a:spcBef>
                <a:spcPts val="0"/>
              </a:spcBef>
              <a:spcAft>
                <a:spcPts val="0"/>
              </a:spcAft>
              <a:buClr>
                <a:schemeClr val="accent1"/>
              </a:buClr>
              <a:buSzPts val="1900"/>
              <a:buNone/>
              <a:defRPr>
                <a:solidFill>
                  <a:schemeClr val="accent1"/>
                </a:solidFill>
              </a:defRPr>
            </a:lvl7pPr>
            <a:lvl8pPr lvl="7">
              <a:lnSpc>
                <a:spcPct val="100000"/>
              </a:lnSpc>
              <a:spcBef>
                <a:spcPts val="0"/>
              </a:spcBef>
              <a:spcAft>
                <a:spcPts val="0"/>
              </a:spcAft>
              <a:buClr>
                <a:schemeClr val="accent1"/>
              </a:buClr>
              <a:buSzPts val="1900"/>
              <a:buNone/>
              <a:defRPr>
                <a:solidFill>
                  <a:schemeClr val="accent1"/>
                </a:solidFill>
              </a:defRPr>
            </a:lvl8pPr>
            <a:lvl9pPr lvl="8">
              <a:lnSpc>
                <a:spcPct val="100000"/>
              </a:lnSpc>
              <a:spcBef>
                <a:spcPts val="0"/>
              </a:spcBef>
              <a:spcAft>
                <a:spcPts val="0"/>
              </a:spcAft>
              <a:buClr>
                <a:schemeClr val="accent1"/>
              </a:buClr>
              <a:buSzPts val="1900"/>
              <a:buNone/>
              <a:defRPr>
                <a:solidFill>
                  <a:schemeClr val="accent1"/>
                </a:solidFill>
              </a:defRPr>
            </a:lvl9pPr>
          </a:lstStyle>
          <a:p>
            <a:pPr>
              <a:defRPr/>
            </a:pPr>
            <a:endParaRPr/>
          </a:p>
        </p:txBody>
      </p:sp>
      <p:sp>
        <p:nvSpPr>
          <p:cNvPr id="151" name="Google Shape;151;p33"/>
          <p:cNvSpPr txBox="1"/>
          <p:nvPr/>
        </p:nvSpPr>
        <p:spPr bwMode="auto">
          <a:xfrm>
            <a:off x="1233167" y="4760000"/>
            <a:ext cx="4407300" cy="889200"/>
          </a:xfrm>
          <a:prstGeom prst="rect">
            <a:avLst/>
          </a:prstGeom>
          <a:noFill/>
          <a:ln>
            <a:noFill/>
          </a:ln>
        </p:spPr>
        <p:txBody>
          <a:bodyPr spcFirstLastPara="1" wrap="square" lIns="121900" tIns="121900" rIns="121900" bIns="121900" anchor="t" anchorCtr="0">
            <a:noAutofit/>
          </a:bodyPr>
          <a:lstStyle/>
          <a:p>
            <a:pPr marL="0" lvl="0" indent="0" algn="l">
              <a:spcBef>
                <a:spcPts val="400"/>
              </a:spcBef>
              <a:spcAft>
                <a:spcPts val="0"/>
              </a:spcAft>
              <a:buNone/>
              <a:defRPr/>
            </a:pPr>
            <a:r>
              <a:rPr lang="en-US" sz="1300">
                <a:solidFill>
                  <a:schemeClr val="accent1"/>
                </a:solidFill>
                <a:latin typeface="Montserrat Medium"/>
                <a:ea typeface="Montserrat Medium"/>
                <a:cs typeface="Montserrat Medium"/>
              </a:rPr>
              <a:t>CREDITS: This presentation template was created by </a:t>
            </a:r>
            <a:r>
              <a:rPr lang="en-US" sz="1300" u="sng">
                <a:solidFill>
                  <a:schemeClr val="accent1"/>
                </a:solidFill>
                <a:latin typeface="Montserrat Medium"/>
                <a:ea typeface="Montserrat Medium"/>
                <a:cs typeface="Montserrat Medium"/>
                <a:hlinkClick r:id="rId3" tooltip="http://bit.ly/2Tynxth"/>
              </a:rPr>
              <a:t>Slidesgo</a:t>
            </a:r>
            <a:r>
              <a:rPr lang="en-US" sz="1300">
                <a:solidFill>
                  <a:schemeClr val="accent1"/>
                </a:solidFill>
                <a:latin typeface="Montserrat Medium"/>
                <a:ea typeface="Montserrat Medium"/>
                <a:cs typeface="Montserrat Medium"/>
              </a:rPr>
              <a:t>, including icons by </a:t>
            </a:r>
            <a:r>
              <a:rPr lang="en-US" sz="1300" u="sng">
                <a:solidFill>
                  <a:schemeClr val="accent1"/>
                </a:solidFill>
                <a:latin typeface="Montserrat Medium"/>
                <a:ea typeface="Montserrat Medium"/>
                <a:cs typeface="Montserrat Medium"/>
                <a:hlinkClick r:id="rId4" tooltip="http://bit.ly/2TyoMsr"/>
              </a:rPr>
              <a:t>Flaticon</a:t>
            </a:r>
            <a:r>
              <a:rPr lang="en-US" sz="1300">
                <a:solidFill>
                  <a:schemeClr val="accent1"/>
                </a:solidFill>
                <a:latin typeface="Montserrat Medium"/>
                <a:ea typeface="Montserrat Medium"/>
                <a:cs typeface="Montserrat Medium"/>
              </a:rPr>
              <a:t>, and infographics &amp; images by </a:t>
            </a:r>
            <a:r>
              <a:rPr lang="en-US" sz="1300" u="sng">
                <a:solidFill>
                  <a:schemeClr val="accent1"/>
                </a:solidFill>
                <a:latin typeface="Montserrat Medium"/>
                <a:ea typeface="Montserrat Medium"/>
                <a:cs typeface="Montserrat Medium"/>
                <a:hlinkClick r:id="rId5" tooltip="http://bit.ly/2TtBDfr"/>
              </a:rPr>
              <a:t>Freepik</a:t>
            </a:r>
            <a:r>
              <a:rPr lang="en-US" sz="1300">
                <a:solidFill>
                  <a:schemeClr val="accent1"/>
                </a:solidFill>
                <a:latin typeface="Montserrat Medium"/>
                <a:ea typeface="Montserrat Medium"/>
                <a:cs typeface="Montserrat Medium"/>
              </a:rPr>
              <a:t>. </a:t>
            </a:r>
            <a:endParaRPr sz="1300">
              <a:solidFill>
                <a:schemeClr val="accent1"/>
              </a:solidFill>
              <a:latin typeface="Montserrat Medium"/>
              <a:ea typeface="Montserrat Medium"/>
              <a:cs typeface="Montserrat Medium"/>
            </a:endParaRPr>
          </a:p>
          <a:p>
            <a:pPr marL="0" lvl="0" indent="0" algn="l">
              <a:spcBef>
                <a:spcPts val="400"/>
              </a:spcBef>
              <a:spcAft>
                <a:spcPts val="0"/>
              </a:spcAft>
              <a:buNone/>
              <a:defRPr/>
            </a:pPr>
            <a:endParaRPr sz="1300">
              <a:solidFill>
                <a:schemeClr val="accent1"/>
              </a:solidFill>
              <a:latin typeface="Montserrat Medium"/>
              <a:ea typeface="Montserrat Medium"/>
              <a:cs typeface="Montserrat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matchingName="Title and body" type="tx" userDrawn="1">
  <p:cSld name="TITLE_AND_BODY">
    <p:bg>
      <p:bgPr>
        <a:blipFill>
          <a:blip r:embed="rId2">
            <a:alphaModFix/>
          </a:blip>
          <a:stretch/>
        </a:blipFill>
        <a:effectLst/>
      </p:bgPr>
    </p:bg>
    <p:spTree>
      <p:nvGrpSpPr>
        <p:cNvPr id="1" name=""/>
        <p:cNvGrpSpPr/>
        <p:nvPr/>
      </p:nvGrpSpPr>
      <p:grpSpPr bwMode="auto">
        <a:xfrm>
          <a:off x="0" y="0"/>
          <a:ext cx="0" cy="0"/>
          <a:chOff x="0" y="0"/>
          <a:chExt cx="0" cy="0"/>
        </a:xfrm>
      </p:grpSpPr>
      <p:sp>
        <p:nvSpPr>
          <p:cNvPr id="20" name="Google Shape;20;p4"/>
          <p:cNvSpPr txBox="1">
            <a:spLocks noGrp="1"/>
          </p:cNvSpPr>
          <p:nvPr>
            <p:ph type="title"/>
          </p:nvPr>
        </p:nvSpPr>
        <p:spPr bwMode="auto">
          <a:xfrm>
            <a:off x="1251333" y="593367"/>
            <a:ext cx="6172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21" name="Google Shape;21;p4"/>
          <p:cNvSpPr txBox="1">
            <a:spLocks noGrp="1"/>
          </p:cNvSpPr>
          <p:nvPr>
            <p:ph type="body" idx="1"/>
          </p:nvPr>
        </p:nvSpPr>
        <p:spPr bwMode="auto">
          <a:xfrm>
            <a:off x="1251333" y="2212367"/>
            <a:ext cx="6595200" cy="36813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lt1"/>
              </a:buClr>
              <a:buSzPts val="1900"/>
              <a:buChar char="●"/>
              <a:defRPr sz="1900">
                <a:solidFill>
                  <a:schemeClr val="lt1"/>
                </a:solidFill>
              </a:defRPr>
            </a:lvl1pPr>
            <a:lvl2pPr marL="914400" lvl="1" indent="-349250">
              <a:spcBef>
                <a:spcPts val="21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pPr>
              <a:defRPr/>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matchingName="Title + Bullet points 1" userDrawn="1">
  <p:cSld name="SECTION_TITLE_AND_DESCRIPTION_1_1_2">
    <p:bg>
      <p:bgPr>
        <a:blipFill>
          <a:blip r:embed="rId2">
            <a:alphaModFix/>
          </a:blip>
          <a:stretch/>
        </a:blipFill>
        <a:effectLst/>
      </p:bgPr>
    </p:bg>
    <p:spTree>
      <p:nvGrpSpPr>
        <p:cNvPr id="1" name=""/>
        <p:cNvGrpSpPr/>
        <p:nvPr/>
      </p:nvGrpSpPr>
      <p:grpSpPr bwMode="auto">
        <a:xfrm>
          <a:off x="0" y="0"/>
          <a:ext cx="0" cy="0"/>
          <a:chOff x="0" y="0"/>
          <a:chExt cx="0" cy="0"/>
        </a:xfrm>
      </p:grpSpPr>
      <p:sp>
        <p:nvSpPr>
          <p:cNvPr id="153" name="Google Shape;153;p34"/>
          <p:cNvSpPr txBox="1">
            <a:spLocks noGrp="1"/>
          </p:cNvSpPr>
          <p:nvPr>
            <p:ph type="title"/>
          </p:nvPr>
        </p:nvSpPr>
        <p:spPr bwMode="auto">
          <a:xfrm>
            <a:off x="1251333" y="593367"/>
            <a:ext cx="6172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154" name="Google Shape;154;p34"/>
          <p:cNvSpPr txBox="1">
            <a:spLocks noGrp="1"/>
          </p:cNvSpPr>
          <p:nvPr>
            <p:ph type="body" idx="1"/>
          </p:nvPr>
        </p:nvSpPr>
        <p:spPr bwMode="auto">
          <a:xfrm>
            <a:off x="1251333" y="2212367"/>
            <a:ext cx="6595200" cy="36813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lt1"/>
              </a:buClr>
              <a:buSzPts val="1900"/>
              <a:buChar char="●"/>
              <a:defRPr sz="1900">
                <a:solidFill>
                  <a:schemeClr val="lt1"/>
                </a:solidFill>
              </a:defRPr>
            </a:lvl1pPr>
            <a:lvl2pPr marL="914400" lvl="1" indent="-349250">
              <a:spcBef>
                <a:spcPts val="21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pPr>
              <a:defRPr/>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PhAnim="0" matchingName="Title + list" userDrawn="1">
  <p:cSld name="TITLE_AND_TWO_COLUMNS_1">
    <p:bg>
      <p:bgPr>
        <a:blipFill>
          <a:blip r:embed="rId2">
            <a:alphaModFix/>
          </a:blip>
          <a:stretch/>
        </a:blipFill>
        <a:effectLst/>
      </p:bgPr>
    </p:bg>
    <p:spTree>
      <p:nvGrpSpPr>
        <p:cNvPr id="1" name=""/>
        <p:cNvGrpSpPr/>
        <p:nvPr/>
      </p:nvGrpSpPr>
      <p:grpSpPr bwMode="auto">
        <a:xfrm>
          <a:off x="0" y="0"/>
          <a:ext cx="0" cy="0"/>
          <a:chOff x="0" y="0"/>
          <a:chExt cx="0" cy="0"/>
        </a:xfrm>
      </p:grpSpPr>
      <p:sp>
        <p:nvSpPr>
          <p:cNvPr id="156" name="Google Shape;156;p35"/>
          <p:cNvSpPr txBox="1">
            <a:spLocks noGrp="1"/>
          </p:cNvSpPr>
          <p:nvPr>
            <p:ph type="title"/>
          </p:nvPr>
        </p:nvSpPr>
        <p:spPr bwMode="auto">
          <a:xfrm>
            <a:off x="1251333" y="593367"/>
            <a:ext cx="6172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157" name="Google Shape;157;p35"/>
          <p:cNvSpPr txBox="1">
            <a:spLocks noGrp="1"/>
          </p:cNvSpPr>
          <p:nvPr>
            <p:ph type="body" idx="1"/>
          </p:nvPr>
        </p:nvSpPr>
        <p:spPr bwMode="auto">
          <a:xfrm>
            <a:off x="6716700" y="2212367"/>
            <a:ext cx="4249200" cy="36813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lt1"/>
              </a:buClr>
              <a:buSzPts val="1900"/>
              <a:buChar char="●"/>
              <a:defRPr sz="1900">
                <a:solidFill>
                  <a:schemeClr val="lt1"/>
                </a:solidFill>
              </a:defRPr>
            </a:lvl1pPr>
            <a:lvl2pPr marL="914400" lvl="1" indent="-349250">
              <a:spcBef>
                <a:spcPts val="21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pPr>
              <a:defRPr/>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PhAnim="0" matchingName="Title only 1" userDrawn="1">
  <p:cSld name="TITLE_ONLY_2">
    <p:spTree>
      <p:nvGrpSpPr>
        <p:cNvPr id="1" name=""/>
        <p:cNvGrpSpPr/>
        <p:nvPr/>
      </p:nvGrpSpPr>
      <p:grpSpPr bwMode="auto">
        <a:xfrm>
          <a:off x="0" y="0"/>
          <a:ext cx="0" cy="0"/>
          <a:chOff x="0" y="0"/>
          <a:chExt cx="0" cy="0"/>
        </a:xfrm>
      </p:grpSpPr>
      <p:sp>
        <p:nvSpPr>
          <p:cNvPr id="159" name="Google Shape;159;p36"/>
          <p:cNvSpPr txBox="1">
            <a:spLocks noGrp="1"/>
          </p:cNvSpPr>
          <p:nvPr>
            <p:ph type="title"/>
          </p:nvPr>
        </p:nvSpPr>
        <p:spPr bwMode="auto">
          <a:xfrm>
            <a:off x="415600" y="593367"/>
            <a:ext cx="11360700" cy="763500"/>
          </a:xfrm>
          <a:prstGeom prst="rect">
            <a:avLst/>
          </a:prstGeom>
        </p:spPr>
        <p:txBody>
          <a:bodyPr spcFirstLastPara="1" wrap="square" lIns="121900" tIns="121900" rIns="121900" bIns="121900"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pPr>
              <a:defRPr/>
            </a:pPr>
            <a:endParaRPr/>
          </a:p>
        </p:txBody>
      </p:sp>
      <p:sp>
        <p:nvSpPr>
          <p:cNvPr id="160" name="Google Shape;160;p36"/>
          <p:cNvSpPr txBox="1">
            <a:spLocks noGrp="1"/>
          </p:cNvSpPr>
          <p:nvPr>
            <p:ph type="sldNum" idx="12"/>
          </p:nvPr>
        </p:nvSpPr>
        <p:spPr bwMode="auto">
          <a:xfrm>
            <a:off x="11296610" y="6217622"/>
            <a:ext cx="731700" cy="5247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PhAnim="0" matchingName="Caption 1" userDrawn="1">
  <p:cSld name="CAPTION_ONLY_1_2">
    <p:bg>
      <p:bgPr>
        <a:blipFill>
          <a:blip r:embed="rId2">
            <a:alphaModFix/>
          </a:blip>
          <a:stretch/>
        </a:blipFill>
        <a:effectLst/>
      </p:bgPr>
    </p:bg>
    <p:spTree>
      <p:nvGrpSpPr>
        <p:cNvPr id="1" name=""/>
        <p:cNvGrpSpPr/>
        <p:nvPr/>
      </p:nvGrpSpPr>
      <p:grpSpPr bwMode="auto">
        <a:xfrm>
          <a:off x="0" y="0"/>
          <a:ext cx="0" cy="0"/>
          <a:chOff x="0" y="0"/>
          <a:chExt cx="0" cy="0"/>
        </a:xfrm>
      </p:grpSpPr>
      <p:sp>
        <p:nvSpPr>
          <p:cNvPr id="162" name="Google Shape;162;p37"/>
          <p:cNvSpPr txBox="1">
            <a:spLocks noGrp="1"/>
          </p:cNvSpPr>
          <p:nvPr>
            <p:ph type="title"/>
          </p:nvPr>
        </p:nvSpPr>
        <p:spPr bwMode="auto">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pPr>
              <a:defRPr/>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PhAnim="0" matchingName="Title + Text 2 1" userDrawn="1">
  <p:cSld name="CAPTION_ONLY_2_1">
    <p:bg>
      <p:bgPr>
        <a:blipFill>
          <a:blip r:embed="rId2">
            <a:alphaModFix/>
          </a:blip>
          <a:stretch/>
        </a:blipFill>
        <a:effectLst/>
      </p:bgPr>
    </p:bg>
    <p:spTree>
      <p:nvGrpSpPr>
        <p:cNvPr id="1" name=""/>
        <p:cNvGrpSpPr/>
        <p:nvPr/>
      </p:nvGrpSpPr>
      <p:grpSpPr bwMode="auto">
        <a:xfrm>
          <a:off x="0" y="0"/>
          <a:ext cx="0" cy="0"/>
          <a:chOff x="0" y="0"/>
          <a:chExt cx="0" cy="0"/>
        </a:xfrm>
      </p:grpSpPr>
      <p:sp>
        <p:nvSpPr>
          <p:cNvPr id="175" name="Google Shape;175;p41"/>
          <p:cNvSpPr txBox="1">
            <a:spLocks noGrp="1"/>
          </p:cNvSpPr>
          <p:nvPr>
            <p:ph type="title"/>
          </p:nvPr>
        </p:nvSpPr>
        <p:spPr bwMode="auto">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pPr>
              <a:defRPr/>
            </a:pPr>
            <a:endParaRPr/>
          </a:p>
        </p:txBody>
      </p:sp>
      <p:sp>
        <p:nvSpPr>
          <p:cNvPr id="176" name="Google Shape;176;p41"/>
          <p:cNvSpPr txBox="1">
            <a:spLocks noGrp="1"/>
          </p:cNvSpPr>
          <p:nvPr>
            <p:ph type="subTitle" idx="1"/>
          </p:nvPr>
        </p:nvSpPr>
        <p:spPr bwMode="auto">
          <a:xfrm>
            <a:off x="7756067" y="3247900"/>
            <a:ext cx="3408300" cy="2731199"/>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matchingName="Title and two columns" type="twoColTx" userDrawn="1">
  <p:cSld name="TITLE_AND_TWO_COLUMNS">
    <p:bg>
      <p:bgPr>
        <a:blipFill>
          <a:blip r:embed="rId2">
            <a:alphaModFix/>
          </a:blip>
          <a:stretch/>
        </a:blipFill>
        <a:effectLst/>
      </p:bgPr>
    </p:bg>
    <p:spTree>
      <p:nvGrpSpPr>
        <p:cNvPr id="1" name=""/>
        <p:cNvGrpSpPr/>
        <p:nvPr/>
      </p:nvGrpSpPr>
      <p:grpSpPr bwMode="auto">
        <a:xfrm>
          <a:off x="0" y="0"/>
          <a:ext cx="0" cy="0"/>
          <a:chOff x="0" y="0"/>
          <a:chExt cx="0" cy="0"/>
        </a:xfrm>
      </p:grpSpPr>
      <p:sp>
        <p:nvSpPr>
          <p:cNvPr id="23" name="Google Shape;23;p5"/>
          <p:cNvSpPr txBox="1">
            <a:spLocks noGrp="1"/>
          </p:cNvSpPr>
          <p:nvPr>
            <p:ph type="title"/>
          </p:nvPr>
        </p:nvSpPr>
        <p:spPr bwMode="auto">
          <a:xfrm>
            <a:off x="1251333" y="593367"/>
            <a:ext cx="6172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24" name="Google Shape;24;p5"/>
          <p:cNvSpPr txBox="1">
            <a:spLocks noGrp="1"/>
          </p:cNvSpPr>
          <p:nvPr>
            <p:ph type="body" idx="1"/>
          </p:nvPr>
        </p:nvSpPr>
        <p:spPr bwMode="auto">
          <a:xfrm>
            <a:off x="1251333" y="2212367"/>
            <a:ext cx="4249200" cy="36813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lt1"/>
              </a:buClr>
              <a:buSzPts val="1900"/>
              <a:buChar char="●"/>
              <a:defRPr sz="1900">
                <a:solidFill>
                  <a:schemeClr val="lt1"/>
                </a:solidFill>
              </a:defRPr>
            </a:lvl1pPr>
            <a:lvl2pPr marL="914400" lvl="1" indent="-349250">
              <a:spcBef>
                <a:spcPts val="21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pPr>
              <a:defRPr/>
            </a:pPr>
            <a:endParaRPr/>
          </a:p>
        </p:txBody>
      </p:sp>
      <p:sp>
        <p:nvSpPr>
          <p:cNvPr id="25" name="Google Shape;25;p5"/>
          <p:cNvSpPr txBox="1">
            <a:spLocks noGrp="1"/>
          </p:cNvSpPr>
          <p:nvPr>
            <p:ph type="body" idx="2"/>
          </p:nvPr>
        </p:nvSpPr>
        <p:spPr bwMode="auto">
          <a:xfrm>
            <a:off x="6716700" y="2212367"/>
            <a:ext cx="4249200" cy="36813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lt1"/>
              </a:buClr>
              <a:buSzPts val="1900"/>
              <a:buChar char="●"/>
              <a:defRPr sz="1900">
                <a:solidFill>
                  <a:schemeClr val="lt1"/>
                </a:solidFill>
              </a:defRPr>
            </a:lvl1pPr>
            <a:lvl2pPr marL="914400" lvl="1" indent="-349250">
              <a:spcBef>
                <a:spcPts val="21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pPr>
              <a:defRP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matchingName="Title only" type="titleOnly" userDrawn="1">
  <p:cSld name="TITLE_ONLY">
    <p:bg>
      <p:bgPr>
        <a:blipFill>
          <a:blip r:embed="rId2">
            <a:alphaModFix/>
          </a:blip>
          <a:stretch/>
        </a:blipFill>
        <a:effectLst/>
      </p:bgPr>
    </p:bg>
    <p:spTree>
      <p:nvGrpSpPr>
        <p:cNvPr id="1" name=""/>
        <p:cNvGrpSpPr/>
        <p:nvPr/>
      </p:nvGrpSpPr>
      <p:grpSpPr bwMode="auto">
        <a:xfrm>
          <a:off x="0" y="0"/>
          <a:ext cx="0" cy="0"/>
          <a:chOff x="0" y="0"/>
          <a:chExt cx="0" cy="0"/>
        </a:xfrm>
      </p:grpSpPr>
      <p:sp>
        <p:nvSpPr>
          <p:cNvPr id="27" name="Google Shape;27;p6"/>
          <p:cNvSpPr txBox="1">
            <a:spLocks noGrp="1"/>
          </p:cNvSpPr>
          <p:nvPr>
            <p:ph type="title"/>
          </p:nvPr>
        </p:nvSpPr>
        <p:spPr bwMode="auto">
          <a:xfrm>
            <a:off x="1251333" y="593367"/>
            <a:ext cx="61725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matchingName="One column text" userDrawn="1">
  <p:cSld name="ONE_COLUMN_TEXT">
    <p:bg>
      <p:bgPr>
        <a:blipFill>
          <a:blip r:embed="rId2">
            <a:alphaModFix/>
          </a:blip>
          <a:stretch/>
        </a:blipFill>
        <a:effectLst/>
      </p:bgPr>
    </p:bg>
    <p:spTree>
      <p:nvGrpSpPr>
        <p:cNvPr id="1" name=""/>
        <p:cNvGrpSpPr/>
        <p:nvPr/>
      </p:nvGrpSpPr>
      <p:grpSpPr bwMode="auto">
        <a:xfrm>
          <a:off x="0" y="0"/>
          <a:ext cx="0" cy="0"/>
          <a:chOff x="0" y="0"/>
          <a:chExt cx="0" cy="0"/>
        </a:xfrm>
      </p:grpSpPr>
      <p:sp>
        <p:nvSpPr>
          <p:cNvPr id="29" name="Google Shape;29;p7"/>
          <p:cNvSpPr txBox="1">
            <a:spLocks noGrp="1"/>
          </p:cNvSpPr>
          <p:nvPr>
            <p:ph type="title"/>
          </p:nvPr>
        </p:nvSpPr>
        <p:spPr bwMode="auto">
          <a:xfrm>
            <a:off x="7116233" y="1729500"/>
            <a:ext cx="3783300" cy="1670100"/>
          </a:xfrm>
          <a:prstGeom prst="rect">
            <a:avLst/>
          </a:prstGeom>
        </p:spPr>
        <p:txBody>
          <a:bodyPr spcFirstLastPara="1" wrap="square" lIns="121900" tIns="121900" rIns="121900" bIns="121900" anchor="b"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
        <p:nvSpPr>
          <p:cNvPr id="30" name="Google Shape;30;p7"/>
          <p:cNvSpPr txBox="1">
            <a:spLocks noGrp="1"/>
          </p:cNvSpPr>
          <p:nvPr>
            <p:ph type="body" idx="1"/>
          </p:nvPr>
        </p:nvSpPr>
        <p:spPr bwMode="auto">
          <a:xfrm>
            <a:off x="7116233" y="3458500"/>
            <a:ext cx="3783300" cy="1670100"/>
          </a:xfrm>
          <a:prstGeom prst="rect">
            <a:avLst/>
          </a:prstGeom>
        </p:spPr>
        <p:txBody>
          <a:bodyPr spcFirstLastPara="1" wrap="square" lIns="121900" tIns="121900" rIns="121900" bIns="121900" anchor="t" anchorCtr="0">
            <a:noAutofit/>
          </a:bodyPr>
          <a:lstStyle>
            <a:lvl1pPr marL="457200" lvl="0" indent="-361950">
              <a:spcBef>
                <a:spcPts val="0"/>
              </a:spcBef>
              <a:spcAft>
                <a:spcPts val="0"/>
              </a:spcAft>
              <a:buClr>
                <a:schemeClr val="lt1"/>
              </a:buClr>
              <a:buSzPts val="2100"/>
              <a:buChar char="●"/>
              <a:defRPr sz="2100">
                <a:solidFill>
                  <a:schemeClr val="lt1"/>
                </a:solidFill>
              </a:defRPr>
            </a:lvl1pPr>
            <a:lvl2pPr marL="914400" lvl="1" indent="-361950">
              <a:spcBef>
                <a:spcPts val="2100"/>
              </a:spcBef>
              <a:spcAft>
                <a:spcPts val="0"/>
              </a:spcAft>
              <a:buClr>
                <a:schemeClr val="lt1"/>
              </a:buClr>
              <a:buSzPts val="2100"/>
              <a:buChar char="○"/>
              <a:defRPr sz="2100">
                <a:solidFill>
                  <a:schemeClr val="lt1"/>
                </a:solidFill>
              </a:defRPr>
            </a:lvl2pPr>
            <a:lvl3pPr marL="1371600" lvl="2" indent="-361950">
              <a:spcBef>
                <a:spcPts val="2100"/>
              </a:spcBef>
              <a:spcAft>
                <a:spcPts val="0"/>
              </a:spcAft>
              <a:buClr>
                <a:schemeClr val="lt1"/>
              </a:buClr>
              <a:buSzPts val="2100"/>
              <a:buChar char="■"/>
              <a:defRPr sz="2100">
                <a:solidFill>
                  <a:schemeClr val="lt1"/>
                </a:solidFill>
              </a:defRPr>
            </a:lvl3pPr>
            <a:lvl4pPr marL="1828800" lvl="3" indent="-361950">
              <a:spcBef>
                <a:spcPts val="2100"/>
              </a:spcBef>
              <a:spcAft>
                <a:spcPts val="0"/>
              </a:spcAft>
              <a:buClr>
                <a:schemeClr val="lt1"/>
              </a:buClr>
              <a:buSzPts val="2100"/>
              <a:buChar char="●"/>
              <a:defRPr sz="2100">
                <a:solidFill>
                  <a:schemeClr val="lt1"/>
                </a:solidFill>
              </a:defRPr>
            </a:lvl4pPr>
            <a:lvl5pPr marL="2286000" lvl="4" indent="-361950">
              <a:spcBef>
                <a:spcPts val="2100"/>
              </a:spcBef>
              <a:spcAft>
                <a:spcPts val="0"/>
              </a:spcAft>
              <a:buClr>
                <a:schemeClr val="lt1"/>
              </a:buClr>
              <a:buSzPts val="2100"/>
              <a:buChar char="○"/>
              <a:defRPr sz="2100">
                <a:solidFill>
                  <a:schemeClr val="lt1"/>
                </a:solidFill>
              </a:defRPr>
            </a:lvl5pPr>
            <a:lvl6pPr marL="2743200" lvl="5" indent="-361950">
              <a:spcBef>
                <a:spcPts val="2100"/>
              </a:spcBef>
              <a:spcAft>
                <a:spcPts val="0"/>
              </a:spcAft>
              <a:buClr>
                <a:schemeClr val="lt1"/>
              </a:buClr>
              <a:buSzPts val="2100"/>
              <a:buChar char="■"/>
              <a:defRPr sz="2100">
                <a:solidFill>
                  <a:schemeClr val="lt1"/>
                </a:solidFill>
              </a:defRPr>
            </a:lvl6pPr>
            <a:lvl7pPr marL="3200400" lvl="6" indent="-361950">
              <a:spcBef>
                <a:spcPts val="2100"/>
              </a:spcBef>
              <a:spcAft>
                <a:spcPts val="0"/>
              </a:spcAft>
              <a:buClr>
                <a:schemeClr val="lt1"/>
              </a:buClr>
              <a:buSzPts val="2100"/>
              <a:buChar char="●"/>
              <a:defRPr sz="2100">
                <a:solidFill>
                  <a:schemeClr val="lt1"/>
                </a:solidFill>
              </a:defRPr>
            </a:lvl7pPr>
            <a:lvl8pPr marL="3657600" lvl="7" indent="-361950">
              <a:spcBef>
                <a:spcPts val="2100"/>
              </a:spcBef>
              <a:spcAft>
                <a:spcPts val="0"/>
              </a:spcAft>
              <a:buClr>
                <a:schemeClr val="lt1"/>
              </a:buClr>
              <a:buSzPts val="2100"/>
              <a:buChar char="○"/>
              <a:defRPr sz="2100">
                <a:solidFill>
                  <a:schemeClr val="lt1"/>
                </a:solidFill>
              </a:defRPr>
            </a:lvl8pPr>
            <a:lvl9pPr marL="4114800" lvl="8" indent="-361950">
              <a:spcBef>
                <a:spcPts val="2100"/>
              </a:spcBef>
              <a:spcAft>
                <a:spcPts val="2100"/>
              </a:spcAft>
              <a:buClr>
                <a:schemeClr val="lt1"/>
              </a:buClr>
              <a:buSzPts val="2100"/>
              <a:buChar char="■"/>
              <a:defRPr sz="2100">
                <a:solidFill>
                  <a:schemeClr val="lt1"/>
                </a:solidFill>
              </a:defRPr>
            </a:lvl9pPr>
          </a:lstStyle>
          <a:p>
            <a:pPr>
              <a:defRP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matchingName="Main point" userDrawn="1">
  <p:cSld name="MAIN_POINT">
    <p:bg>
      <p:bgPr>
        <a:blipFill>
          <a:blip r:embed="rId2">
            <a:alphaModFix/>
          </a:blip>
          <a:stretch/>
        </a:blipFill>
        <a:effectLst/>
      </p:bgPr>
    </p:bg>
    <p:spTree>
      <p:nvGrpSpPr>
        <p:cNvPr id="1" name=""/>
        <p:cNvGrpSpPr/>
        <p:nvPr/>
      </p:nvGrpSpPr>
      <p:grpSpPr bwMode="auto">
        <a:xfrm>
          <a:off x="0" y="0"/>
          <a:ext cx="0" cy="0"/>
          <a:chOff x="0" y="0"/>
          <a:chExt cx="0" cy="0"/>
        </a:xfrm>
      </p:grpSpPr>
      <p:sp>
        <p:nvSpPr>
          <p:cNvPr id="32" name="Google Shape;32;p8"/>
          <p:cNvSpPr txBox="1">
            <a:spLocks noGrp="1"/>
          </p:cNvSpPr>
          <p:nvPr>
            <p:ph type="title"/>
          </p:nvPr>
        </p:nvSpPr>
        <p:spPr bwMode="auto">
          <a:xfrm>
            <a:off x="1239303" y="581576"/>
            <a:ext cx="3662100" cy="54543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4000"/>
              <a:buNone/>
              <a:defRPr sz="4000">
                <a:solidFill>
                  <a:schemeClr val="accent1"/>
                </a:solidFill>
              </a:defRPr>
            </a:lvl1pPr>
            <a:lvl2pPr lvl="1">
              <a:spcBef>
                <a:spcPts val="0"/>
              </a:spcBef>
              <a:spcAft>
                <a:spcPts val="0"/>
              </a:spcAft>
              <a:buClr>
                <a:schemeClr val="accent1"/>
              </a:buClr>
              <a:buSzPts val="6400"/>
              <a:buNone/>
              <a:defRPr sz="6400">
                <a:solidFill>
                  <a:schemeClr val="accent1"/>
                </a:solidFill>
              </a:defRPr>
            </a:lvl2pPr>
            <a:lvl3pPr lvl="2">
              <a:spcBef>
                <a:spcPts val="0"/>
              </a:spcBef>
              <a:spcAft>
                <a:spcPts val="0"/>
              </a:spcAft>
              <a:buClr>
                <a:schemeClr val="accent1"/>
              </a:buClr>
              <a:buSzPts val="6400"/>
              <a:buNone/>
              <a:defRPr sz="6400">
                <a:solidFill>
                  <a:schemeClr val="accent1"/>
                </a:solidFill>
              </a:defRPr>
            </a:lvl3pPr>
            <a:lvl4pPr lvl="3">
              <a:spcBef>
                <a:spcPts val="0"/>
              </a:spcBef>
              <a:spcAft>
                <a:spcPts val="0"/>
              </a:spcAft>
              <a:buClr>
                <a:schemeClr val="accent1"/>
              </a:buClr>
              <a:buSzPts val="6400"/>
              <a:buNone/>
              <a:defRPr sz="6400">
                <a:solidFill>
                  <a:schemeClr val="accent1"/>
                </a:solidFill>
              </a:defRPr>
            </a:lvl4pPr>
            <a:lvl5pPr lvl="4">
              <a:spcBef>
                <a:spcPts val="0"/>
              </a:spcBef>
              <a:spcAft>
                <a:spcPts val="0"/>
              </a:spcAft>
              <a:buClr>
                <a:schemeClr val="accent1"/>
              </a:buClr>
              <a:buSzPts val="6400"/>
              <a:buNone/>
              <a:defRPr sz="6400">
                <a:solidFill>
                  <a:schemeClr val="accent1"/>
                </a:solidFill>
              </a:defRPr>
            </a:lvl5pPr>
            <a:lvl6pPr lvl="5">
              <a:spcBef>
                <a:spcPts val="0"/>
              </a:spcBef>
              <a:spcAft>
                <a:spcPts val="0"/>
              </a:spcAft>
              <a:buClr>
                <a:schemeClr val="accent1"/>
              </a:buClr>
              <a:buSzPts val="6400"/>
              <a:buNone/>
              <a:defRPr sz="6400">
                <a:solidFill>
                  <a:schemeClr val="accent1"/>
                </a:solidFill>
              </a:defRPr>
            </a:lvl6pPr>
            <a:lvl7pPr lvl="6">
              <a:spcBef>
                <a:spcPts val="0"/>
              </a:spcBef>
              <a:spcAft>
                <a:spcPts val="0"/>
              </a:spcAft>
              <a:buClr>
                <a:schemeClr val="accent1"/>
              </a:buClr>
              <a:buSzPts val="6400"/>
              <a:buNone/>
              <a:defRPr sz="6400">
                <a:solidFill>
                  <a:schemeClr val="accent1"/>
                </a:solidFill>
              </a:defRPr>
            </a:lvl7pPr>
            <a:lvl8pPr lvl="7">
              <a:spcBef>
                <a:spcPts val="0"/>
              </a:spcBef>
              <a:spcAft>
                <a:spcPts val="0"/>
              </a:spcAft>
              <a:buClr>
                <a:schemeClr val="accent1"/>
              </a:buClr>
              <a:buSzPts val="6400"/>
              <a:buNone/>
              <a:defRPr sz="6400">
                <a:solidFill>
                  <a:schemeClr val="accent1"/>
                </a:solidFill>
              </a:defRPr>
            </a:lvl8pPr>
            <a:lvl9pPr lvl="8">
              <a:spcBef>
                <a:spcPts val="0"/>
              </a:spcBef>
              <a:spcAft>
                <a:spcPts val="0"/>
              </a:spcAft>
              <a:buClr>
                <a:schemeClr val="accent1"/>
              </a:buClr>
              <a:buSzPts val="6400"/>
              <a:buNone/>
              <a:defRPr sz="6400">
                <a:solidFill>
                  <a:schemeClr val="accent1"/>
                </a:solidFill>
              </a:defRPr>
            </a:lvl9pPr>
          </a:lstStyle>
          <a:p>
            <a:pPr>
              <a:defRPr/>
            </a:pPr>
            <a:endParaRPr/>
          </a:p>
        </p:txBody>
      </p:sp>
      <p:pic>
        <p:nvPicPr>
          <p:cNvPr id="33" name="Google Shape;33;p8"/>
          <p:cNvPicPr/>
          <p:nvPr/>
        </p:nvPicPr>
        <p:blipFill>
          <a:blip r:embed="rId3">
            <a:alphaModFix/>
          </a:blip>
          <a:stretch/>
        </p:blipFill>
        <p:spPr bwMode="auto">
          <a:xfrm rot="5400000">
            <a:off x="4371898" y="552066"/>
            <a:ext cx="10168735" cy="3845066"/>
          </a:xfrm>
          <a:prstGeom prst="rect">
            <a:avLst/>
          </a:prstGeom>
          <a:noFill/>
          <a:ln>
            <a:noFill/>
          </a:ln>
        </p:spPr>
      </p:pic>
      <p:pic>
        <p:nvPicPr>
          <p:cNvPr id="34" name="Google Shape;34;p8"/>
          <p:cNvPicPr/>
          <p:nvPr/>
        </p:nvPicPr>
        <p:blipFill>
          <a:blip r:embed="rId3">
            <a:alphaModFix/>
          </a:blip>
          <a:stretch/>
        </p:blipFill>
        <p:spPr bwMode="auto">
          <a:xfrm rot="5400000" flipH="1">
            <a:off x="6429887" y="-469214"/>
            <a:ext cx="12413059" cy="46937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matchingName="Section title and description" userDrawn="1">
  <p:cSld name="SECTION_TITLE_AND_DESCRIPTION">
    <p:bg>
      <p:bgPr>
        <a:blipFill>
          <a:blip r:embed="rId2">
            <a:alphaModFix/>
          </a:blip>
          <a:stretch/>
        </a:blipFill>
        <a:effectLst/>
      </p:bgPr>
    </p:bg>
    <p:spTree>
      <p:nvGrpSpPr>
        <p:cNvPr id="1" name=""/>
        <p:cNvGrpSpPr/>
        <p:nvPr/>
      </p:nvGrpSpPr>
      <p:grpSpPr bwMode="auto">
        <a:xfrm>
          <a:off x="0" y="0"/>
          <a:ext cx="0" cy="0"/>
          <a:chOff x="0" y="0"/>
          <a:chExt cx="0" cy="0"/>
        </a:xfrm>
      </p:grpSpPr>
      <p:sp>
        <p:nvSpPr>
          <p:cNvPr id="36" name="Google Shape;36;p9"/>
          <p:cNvSpPr txBox="1">
            <a:spLocks noGrp="1"/>
          </p:cNvSpPr>
          <p:nvPr>
            <p:ph type="subTitle" idx="1"/>
          </p:nvPr>
        </p:nvSpPr>
        <p:spPr bwMode="auto">
          <a:xfrm>
            <a:off x="1251333" y="2359433"/>
            <a:ext cx="3828900" cy="1646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lt2"/>
              </a:buClr>
              <a:buSzPts val="2100"/>
              <a:buNone/>
              <a:defRPr sz="2100">
                <a:solidFill>
                  <a:schemeClr val="l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a:defRPr/>
            </a:pPr>
            <a:endParaRPr/>
          </a:p>
        </p:txBody>
      </p:sp>
      <p:sp>
        <p:nvSpPr>
          <p:cNvPr id="37" name="Google Shape;37;p9"/>
          <p:cNvSpPr txBox="1">
            <a:spLocks noGrp="1"/>
          </p:cNvSpPr>
          <p:nvPr>
            <p:ph type="body" idx="2"/>
          </p:nvPr>
        </p:nvSpPr>
        <p:spPr bwMode="auto">
          <a:xfrm>
            <a:off x="6271167" y="1212800"/>
            <a:ext cx="4625100" cy="4432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Clr>
                <a:schemeClr val="lt1"/>
              </a:buClr>
              <a:buSzPts val="1900"/>
              <a:buChar char="●"/>
              <a:defRPr sz="1900">
                <a:solidFill>
                  <a:schemeClr val="lt1"/>
                </a:solidFill>
              </a:defRPr>
            </a:lvl1pPr>
            <a:lvl2pPr marL="914400" lvl="1" indent="-349250">
              <a:spcBef>
                <a:spcPts val="21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pPr>
              <a:defRPr/>
            </a:pPr>
            <a:endParaRPr/>
          </a:p>
        </p:txBody>
      </p:sp>
      <p:sp>
        <p:nvSpPr>
          <p:cNvPr id="38" name="Google Shape;38;p9"/>
          <p:cNvSpPr txBox="1">
            <a:spLocks noGrp="1"/>
          </p:cNvSpPr>
          <p:nvPr>
            <p:ph type="title"/>
          </p:nvPr>
        </p:nvSpPr>
        <p:spPr bwMode="auto">
          <a:xfrm>
            <a:off x="1251333" y="593367"/>
            <a:ext cx="42984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matchingName="Caption" userDrawn="1">
  <p:cSld name="CAPTION_ONLY">
    <p:bg>
      <p:bgPr>
        <a:blipFill>
          <a:blip r:embed="rId2">
            <a:alphaModFix/>
          </a:blip>
          <a:stretch/>
        </a:blipFill>
        <a:effectLst/>
      </p:bgPr>
    </p:bg>
    <p:spTree>
      <p:nvGrpSpPr>
        <p:cNvPr id="1" name=""/>
        <p:cNvGrpSpPr/>
        <p:nvPr/>
      </p:nvGrpSpPr>
      <p:grpSpPr bwMode="auto">
        <a:xfrm>
          <a:off x="0" y="0"/>
          <a:ext cx="0" cy="0"/>
          <a:chOff x="0" y="0"/>
          <a:chExt cx="0" cy="0"/>
        </a:xfrm>
      </p:grpSpPr>
      <p:sp>
        <p:nvSpPr>
          <p:cNvPr id="40" name="Google Shape;40;p10"/>
          <p:cNvSpPr txBox="1">
            <a:spLocks noGrp="1"/>
          </p:cNvSpPr>
          <p:nvPr>
            <p:ph type="title"/>
          </p:nvPr>
        </p:nvSpPr>
        <p:spPr bwMode="auto">
          <a:xfrm>
            <a:off x="1251333" y="593367"/>
            <a:ext cx="7647600" cy="1255200"/>
          </a:xfrm>
          <a:prstGeom prst="rect">
            <a:avLst/>
          </a:prstGeom>
        </p:spPr>
        <p:txBody>
          <a:bodyPr spcFirstLastPara="1" wrap="square" lIns="121900" tIns="121900" rIns="121900" bIns="121900" anchor="t" anchorCtr="0">
            <a:noAutofit/>
          </a:bodyPr>
          <a:lstStyle>
            <a:lvl1pPr lvl="0">
              <a:spcBef>
                <a:spcPts val="0"/>
              </a:spcBef>
              <a:spcAft>
                <a:spcPts val="0"/>
              </a:spcAft>
              <a:buClr>
                <a:schemeClr val="accent1"/>
              </a:buClr>
              <a:buSzPts val="3200"/>
              <a:buNone/>
              <a:defRPr sz="3200">
                <a:solidFill>
                  <a:schemeClr val="accen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a:pPr>
              <a:defRPr/>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
        <p:cNvGrpSpPr/>
        <p:nvPr/>
      </p:nvGrpSpPr>
      <p:grpSpPr bwMode="auto">
        <a:xfrm>
          <a:off x="0" y="0"/>
          <a:ext cx="0" cy="0"/>
          <a:chOff x="0" y="0"/>
          <a:chExt cx="0" cy="0"/>
        </a:xfrm>
      </p:grpSpPr>
      <p:sp>
        <p:nvSpPr>
          <p:cNvPr id="10" name="Google Shape;10;p1"/>
          <p:cNvSpPr txBox="1">
            <a:spLocks noGrp="1"/>
          </p:cNvSpPr>
          <p:nvPr>
            <p:ph type="title"/>
          </p:nvPr>
        </p:nvSpPr>
        <p:spPr bwMode="auto">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3700"/>
              <a:buFont typeface="Montserrat ExtraBold"/>
              <a:buNone/>
              <a:defRPr sz="3700">
                <a:solidFill>
                  <a:schemeClr val="lt1"/>
                </a:solidFill>
                <a:latin typeface="Montserrat ExtraBold"/>
                <a:ea typeface="Montserrat ExtraBold"/>
                <a:cs typeface="Montserrat ExtraBold"/>
              </a:defRPr>
            </a:lvl1pPr>
            <a:lvl2pPr lvl="1">
              <a:spcBef>
                <a:spcPts val="0"/>
              </a:spcBef>
              <a:spcAft>
                <a:spcPts val="0"/>
              </a:spcAft>
              <a:buClr>
                <a:schemeClr val="dk1"/>
              </a:buClr>
              <a:buSzPts val="3700"/>
              <a:buFont typeface="Montserrat"/>
              <a:buNone/>
              <a:defRPr sz="3700">
                <a:solidFill>
                  <a:schemeClr val="dk1"/>
                </a:solidFill>
                <a:latin typeface="Montserrat"/>
                <a:ea typeface="Montserrat"/>
                <a:cs typeface="Montserrat"/>
              </a:defRPr>
            </a:lvl2pPr>
            <a:lvl3pPr lvl="2">
              <a:spcBef>
                <a:spcPts val="0"/>
              </a:spcBef>
              <a:spcAft>
                <a:spcPts val="0"/>
              </a:spcAft>
              <a:buClr>
                <a:schemeClr val="dk1"/>
              </a:buClr>
              <a:buSzPts val="3700"/>
              <a:buFont typeface="Montserrat"/>
              <a:buNone/>
              <a:defRPr sz="3700">
                <a:solidFill>
                  <a:schemeClr val="dk1"/>
                </a:solidFill>
                <a:latin typeface="Montserrat"/>
                <a:ea typeface="Montserrat"/>
                <a:cs typeface="Montserrat"/>
              </a:defRPr>
            </a:lvl3pPr>
            <a:lvl4pPr lvl="3">
              <a:spcBef>
                <a:spcPts val="0"/>
              </a:spcBef>
              <a:spcAft>
                <a:spcPts val="0"/>
              </a:spcAft>
              <a:buClr>
                <a:schemeClr val="dk1"/>
              </a:buClr>
              <a:buSzPts val="3700"/>
              <a:buFont typeface="Montserrat"/>
              <a:buNone/>
              <a:defRPr sz="3700">
                <a:solidFill>
                  <a:schemeClr val="dk1"/>
                </a:solidFill>
                <a:latin typeface="Montserrat"/>
                <a:ea typeface="Montserrat"/>
                <a:cs typeface="Montserrat"/>
              </a:defRPr>
            </a:lvl4pPr>
            <a:lvl5pPr lvl="4">
              <a:spcBef>
                <a:spcPts val="0"/>
              </a:spcBef>
              <a:spcAft>
                <a:spcPts val="0"/>
              </a:spcAft>
              <a:buClr>
                <a:schemeClr val="dk1"/>
              </a:buClr>
              <a:buSzPts val="3700"/>
              <a:buFont typeface="Montserrat"/>
              <a:buNone/>
              <a:defRPr sz="3700">
                <a:solidFill>
                  <a:schemeClr val="dk1"/>
                </a:solidFill>
                <a:latin typeface="Montserrat"/>
                <a:ea typeface="Montserrat"/>
                <a:cs typeface="Montserrat"/>
              </a:defRPr>
            </a:lvl5pPr>
            <a:lvl6pPr lvl="5">
              <a:spcBef>
                <a:spcPts val="0"/>
              </a:spcBef>
              <a:spcAft>
                <a:spcPts val="0"/>
              </a:spcAft>
              <a:buClr>
                <a:schemeClr val="dk1"/>
              </a:buClr>
              <a:buSzPts val="3700"/>
              <a:buFont typeface="Montserrat"/>
              <a:buNone/>
              <a:defRPr sz="3700">
                <a:solidFill>
                  <a:schemeClr val="dk1"/>
                </a:solidFill>
                <a:latin typeface="Montserrat"/>
                <a:ea typeface="Montserrat"/>
                <a:cs typeface="Montserrat"/>
              </a:defRPr>
            </a:lvl6pPr>
            <a:lvl7pPr lvl="6">
              <a:spcBef>
                <a:spcPts val="0"/>
              </a:spcBef>
              <a:spcAft>
                <a:spcPts val="0"/>
              </a:spcAft>
              <a:buClr>
                <a:schemeClr val="dk1"/>
              </a:buClr>
              <a:buSzPts val="3700"/>
              <a:buFont typeface="Montserrat"/>
              <a:buNone/>
              <a:defRPr sz="3700">
                <a:solidFill>
                  <a:schemeClr val="dk1"/>
                </a:solidFill>
                <a:latin typeface="Montserrat"/>
                <a:ea typeface="Montserrat"/>
                <a:cs typeface="Montserrat"/>
              </a:defRPr>
            </a:lvl7pPr>
            <a:lvl8pPr lvl="7">
              <a:spcBef>
                <a:spcPts val="0"/>
              </a:spcBef>
              <a:spcAft>
                <a:spcPts val="0"/>
              </a:spcAft>
              <a:buClr>
                <a:schemeClr val="dk1"/>
              </a:buClr>
              <a:buSzPts val="3700"/>
              <a:buFont typeface="Montserrat"/>
              <a:buNone/>
              <a:defRPr sz="3700">
                <a:solidFill>
                  <a:schemeClr val="dk1"/>
                </a:solidFill>
                <a:latin typeface="Montserrat"/>
                <a:ea typeface="Montserrat"/>
                <a:cs typeface="Montserrat"/>
              </a:defRPr>
            </a:lvl8pPr>
            <a:lvl9pPr lvl="8">
              <a:spcBef>
                <a:spcPts val="0"/>
              </a:spcBef>
              <a:spcAft>
                <a:spcPts val="0"/>
              </a:spcAft>
              <a:buClr>
                <a:schemeClr val="dk1"/>
              </a:buClr>
              <a:buSzPts val="3700"/>
              <a:buFont typeface="Montserrat"/>
              <a:buNone/>
              <a:defRPr sz="3700">
                <a:solidFill>
                  <a:schemeClr val="dk1"/>
                </a:solidFill>
                <a:latin typeface="Montserrat"/>
                <a:ea typeface="Montserrat"/>
                <a:cs typeface="Montserrat"/>
              </a:defRPr>
            </a:lvl9pPr>
          </a:lstStyle>
          <a:p>
            <a:pPr>
              <a:defRPr/>
            </a:pPr>
            <a:endParaRPr/>
          </a:p>
        </p:txBody>
      </p:sp>
      <p:sp>
        <p:nvSpPr>
          <p:cNvPr id="11" name="Google Shape;11;p1"/>
          <p:cNvSpPr txBox="1">
            <a:spLocks noGrp="1"/>
          </p:cNvSpPr>
          <p:nvPr>
            <p:ph type="body" idx="1"/>
          </p:nvPr>
        </p:nvSpPr>
        <p:spPr bwMode="auto">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nSpc>
                <a:spcPct val="100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defRPr>
            </a:lvl1pPr>
            <a:lvl2pPr marL="914400" lvl="1" indent="-34925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defRPr>
            </a:lvl2pPr>
            <a:lvl3pPr marL="1371600" lvl="2" indent="-34925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defRPr>
            </a:lvl3pPr>
            <a:lvl4pPr marL="1828800" lvl="3" indent="-34925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defRPr>
            </a:lvl4pPr>
            <a:lvl5pPr marL="2286000" lvl="4" indent="-34925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defRPr>
            </a:lvl5pPr>
            <a:lvl6pPr marL="2743200" lvl="5" indent="-34925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defRPr>
            </a:lvl6pPr>
            <a:lvl7pPr marL="3200400" lvl="6" indent="-34925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defRPr>
            </a:lvl7pPr>
            <a:lvl8pPr marL="3657600" lvl="7" indent="-34925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defRPr>
            </a:lvl8pPr>
            <a:lvl9pPr marL="4114800" lvl="8" indent="-349250">
              <a:lnSpc>
                <a:spcPct val="100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defRPr>
            </a:lvl9pPr>
          </a:lstStyle>
          <a:p>
            <a:pPr>
              <a:defRPr/>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1" name="Google Shape;181;p42"/>
          <p:cNvSpPr/>
          <p:nvPr/>
        </p:nvSpPr>
        <p:spPr bwMode="auto">
          <a:xfrm>
            <a:off x="1623875" y="471425"/>
            <a:ext cx="8368500" cy="859500"/>
          </a:xfrm>
          <a:prstGeom prst="rect">
            <a:avLst/>
          </a:prstGeom>
          <a:noFill/>
          <a:ln>
            <a:noFill/>
          </a:ln>
        </p:spPr>
        <p:txBody>
          <a:bodyPr spcFirstLastPara="1" wrap="square" lIns="91425" tIns="45700" rIns="91425" bIns="45700" anchor="t" anchorCtr="0">
            <a:noAutofit/>
          </a:bodyPr>
          <a:lstStyle/>
          <a:p>
            <a:pPr marL="0" marR="0" lvl="0" indent="0" algn="ctr">
              <a:lnSpc>
                <a:spcPct val="100000"/>
              </a:lnSpc>
              <a:spcBef>
                <a:spcPts val="0"/>
              </a:spcBef>
              <a:spcAft>
                <a:spcPts val="0"/>
              </a:spcAft>
              <a:buNone/>
              <a:defRPr/>
            </a:pPr>
            <a:r>
              <a:rPr lang="en-US" sz="1800">
                <a:solidFill>
                  <a:schemeClr val="lt1"/>
                </a:solidFill>
              </a:rPr>
              <a:t>UE20CS302 – Machine Intelligence</a:t>
            </a:r>
            <a:endParaRPr sz="1800">
              <a:solidFill>
                <a:schemeClr val="lt1"/>
              </a:solidFill>
            </a:endParaRPr>
          </a:p>
          <a:p>
            <a:pPr marL="0" marR="0" lvl="0" indent="0" algn="ctr">
              <a:lnSpc>
                <a:spcPct val="100000"/>
              </a:lnSpc>
              <a:spcBef>
                <a:spcPts val="0"/>
              </a:spcBef>
              <a:spcAft>
                <a:spcPts val="0"/>
              </a:spcAft>
              <a:buNone/>
              <a:defRPr/>
            </a:pPr>
            <a:endParaRPr sz="1800">
              <a:solidFill>
                <a:schemeClr val="lt1"/>
              </a:solidFill>
            </a:endParaRPr>
          </a:p>
          <a:p>
            <a:pPr marL="0" marR="0" lvl="0" indent="0" algn="ctr">
              <a:lnSpc>
                <a:spcPct val="100000"/>
              </a:lnSpc>
              <a:spcBef>
                <a:spcPts val="0"/>
              </a:spcBef>
              <a:spcAft>
                <a:spcPts val="0"/>
              </a:spcAft>
              <a:buClr>
                <a:srgbClr val="000000"/>
              </a:buClr>
              <a:buSzPts val="3200"/>
              <a:buFont typeface="Arial"/>
              <a:buNone/>
              <a:defRPr/>
            </a:pPr>
            <a:r>
              <a:rPr lang="en-US" sz="1800">
                <a:solidFill>
                  <a:schemeClr val="lt1"/>
                </a:solidFill>
              </a:rPr>
              <a:t>Mini Project</a:t>
            </a:r>
            <a:endParaRPr sz="1800">
              <a:solidFill>
                <a:schemeClr val="lt1"/>
              </a:solidFill>
            </a:endParaRPr>
          </a:p>
        </p:txBody>
      </p:sp>
      <p:sp>
        <p:nvSpPr>
          <p:cNvPr id="182" name="Google Shape;182;p42"/>
          <p:cNvSpPr txBox="1"/>
          <p:nvPr/>
        </p:nvSpPr>
        <p:spPr bwMode="auto">
          <a:xfrm>
            <a:off x="1828800" y="3733800"/>
            <a:ext cx="9093900" cy="2758199"/>
          </a:xfrm>
          <a:prstGeom prst="rect">
            <a:avLst/>
          </a:prstGeom>
          <a:noFill/>
          <a:ln>
            <a:noFill/>
          </a:ln>
        </p:spPr>
        <p:txBody>
          <a:bodyPr spcFirstLastPara="1" wrap="square" lIns="91425" tIns="45700" rIns="91425" bIns="45700" anchor="t" anchorCtr="0">
            <a:noAutofit/>
          </a:bodyPr>
          <a:lstStyle/>
          <a:p>
            <a:pPr>
              <a:buSzPts val="2400"/>
              <a:defRPr/>
            </a:pPr>
            <a:r>
              <a:rPr lang="en-US" sz="2400" i="0" u="none" strike="noStrike" cap="none" dirty="0">
                <a:solidFill>
                  <a:srgbClr val="FFD966"/>
                </a:solidFill>
                <a:latin typeface="Calibri"/>
                <a:ea typeface="Calibri"/>
                <a:cs typeface="Calibri"/>
              </a:rPr>
              <a:t>Project Title</a:t>
            </a:r>
            <a:r>
              <a:rPr lang="en-US" sz="2400" dirty="0">
                <a:solidFill>
                  <a:srgbClr val="FFD966"/>
                </a:solidFill>
                <a:latin typeface="Calibri"/>
                <a:ea typeface="Calibri"/>
                <a:cs typeface="Calibri"/>
              </a:rPr>
              <a:t>  </a:t>
            </a:r>
            <a:r>
              <a:rPr lang="en-US" sz="2400" i="0" u="none" strike="noStrike" cap="none" dirty="0">
                <a:solidFill>
                  <a:srgbClr val="FFD966"/>
                </a:solidFill>
                <a:latin typeface="Calibri"/>
                <a:ea typeface="Calibri"/>
                <a:cs typeface="Calibri"/>
              </a:rPr>
              <a:t> :</a:t>
            </a:r>
            <a:r>
              <a:rPr lang="en-US" sz="2400" dirty="0">
                <a:solidFill>
                  <a:srgbClr val="FFD966"/>
                </a:solidFill>
                <a:latin typeface="Calibri"/>
                <a:ea typeface="Calibri"/>
                <a:cs typeface="Calibri"/>
              </a:rPr>
              <a:t> Customer churn prediction</a:t>
            </a:r>
            <a:endParaRPr sz="2400" i="0" u="none" strike="noStrike" cap="none" dirty="0">
              <a:solidFill>
                <a:srgbClr val="FFD966"/>
              </a:solidFill>
              <a:latin typeface="Calibri"/>
              <a:ea typeface="Calibri"/>
              <a:cs typeface="Calibri"/>
            </a:endParaRPr>
          </a:p>
          <a:p>
            <a:pPr marL="0" marR="0" lvl="0" indent="0" algn="l">
              <a:lnSpc>
                <a:spcPct val="100000"/>
              </a:lnSpc>
              <a:spcBef>
                <a:spcPts val="0"/>
              </a:spcBef>
              <a:spcAft>
                <a:spcPts val="0"/>
              </a:spcAft>
              <a:buClr>
                <a:srgbClr val="000000"/>
              </a:buClr>
              <a:buSzPts val="2400"/>
              <a:buFont typeface="Arial"/>
              <a:buNone/>
              <a:defRPr/>
            </a:pPr>
            <a:r>
              <a:rPr lang="en-US" sz="2400" dirty="0">
                <a:solidFill>
                  <a:srgbClr val="FFD966"/>
                </a:solidFill>
                <a:latin typeface="Calibri"/>
                <a:ea typeface="Calibri"/>
                <a:cs typeface="Calibri"/>
              </a:rPr>
              <a:t>Team No: 12</a:t>
            </a:r>
            <a:endParaRPr sz="2400" i="0" u="none" strike="noStrike" cap="none" dirty="0">
              <a:solidFill>
                <a:srgbClr val="FFD966"/>
              </a:solidFill>
              <a:latin typeface="Calibri"/>
              <a:ea typeface="Calibri"/>
              <a:cs typeface="Calibri"/>
            </a:endParaRPr>
          </a:p>
          <a:p>
            <a:pPr marL="0" marR="0" lvl="0" indent="0" algn="l">
              <a:lnSpc>
                <a:spcPct val="100000"/>
              </a:lnSpc>
              <a:spcBef>
                <a:spcPts val="0"/>
              </a:spcBef>
              <a:spcAft>
                <a:spcPts val="0"/>
              </a:spcAft>
              <a:buClr>
                <a:srgbClr val="000000"/>
              </a:buClr>
              <a:buSzPts val="2400"/>
              <a:buFont typeface="Arial"/>
              <a:buNone/>
              <a:defRPr/>
            </a:pPr>
            <a:r>
              <a:rPr lang="en-US" sz="2400" i="0" u="none" strike="noStrike" cap="none">
                <a:solidFill>
                  <a:srgbClr val="FFD966"/>
                </a:solidFill>
                <a:latin typeface="Calibri"/>
                <a:ea typeface="Calibri"/>
                <a:cs typeface="Calibri"/>
              </a:rPr>
              <a:t>Project Guide : Gokul Srinivasan</a:t>
            </a:r>
            <a:endParaRPr sz="2400" i="0" u="none" strike="noStrike" cap="none">
              <a:solidFill>
                <a:srgbClr val="FFD966"/>
              </a:solidFill>
              <a:latin typeface="Calibri"/>
              <a:ea typeface="Calibri"/>
              <a:cs typeface="Calibri"/>
            </a:endParaRPr>
          </a:p>
          <a:p>
            <a:pPr marL="0" marR="0" lvl="0" indent="0" algn="l">
              <a:lnSpc>
                <a:spcPct val="100000"/>
              </a:lnSpc>
              <a:spcBef>
                <a:spcPts val="0"/>
              </a:spcBef>
              <a:spcAft>
                <a:spcPts val="0"/>
              </a:spcAft>
              <a:buClr>
                <a:srgbClr val="000000"/>
              </a:buClr>
              <a:buSzPts val="2400"/>
              <a:buFont typeface="Arial"/>
              <a:buNone/>
              <a:defRPr/>
            </a:pPr>
            <a:r>
              <a:rPr lang="en-US" sz="2400" i="0" u="none" strike="noStrike" cap="none" dirty="0">
                <a:solidFill>
                  <a:srgbClr val="FFD966"/>
                </a:solidFill>
                <a:latin typeface="Calibri"/>
                <a:ea typeface="Calibri"/>
                <a:cs typeface="Calibri"/>
              </a:rPr>
              <a:t>Project Team  </a:t>
            </a:r>
            <a:r>
              <a:rPr lang="en-US" sz="2400" dirty="0">
                <a:solidFill>
                  <a:srgbClr val="FFD966"/>
                </a:solidFill>
                <a:latin typeface="Calibri"/>
                <a:ea typeface="Calibri"/>
                <a:cs typeface="Calibri"/>
              </a:rPr>
              <a:t>with SRNs : Chandan Kumar S  PES2UG20CS804</a:t>
            </a:r>
            <a:endParaRPr sz="2400" i="0" u="none" strike="noStrike" cap="none" dirty="0">
              <a:solidFill>
                <a:srgbClr val="FFD966"/>
              </a:solidFill>
              <a:latin typeface="Calibri"/>
              <a:ea typeface="Calibri"/>
              <a:cs typeface="Calibri"/>
            </a:endParaRPr>
          </a:p>
          <a:p>
            <a:pPr marL="0" marR="0" lvl="0" indent="0" algn="l">
              <a:lnSpc>
                <a:spcPct val="100000"/>
              </a:lnSpc>
              <a:spcBef>
                <a:spcPts val="0"/>
              </a:spcBef>
              <a:spcAft>
                <a:spcPts val="0"/>
              </a:spcAft>
              <a:buClr>
                <a:srgbClr val="000000"/>
              </a:buClr>
              <a:buSzPts val="2400"/>
              <a:buFont typeface="Arial"/>
              <a:buNone/>
              <a:defRPr/>
            </a:pPr>
            <a:r>
              <a:rPr lang="en-US" sz="2400" i="0" u="none" strike="noStrike" cap="none" dirty="0">
                <a:solidFill>
                  <a:srgbClr val="FFD966"/>
                </a:solidFill>
                <a:latin typeface="Calibri"/>
                <a:ea typeface="Calibri"/>
                <a:cs typeface="Calibri"/>
              </a:rPr>
              <a:t>			        </a:t>
            </a:r>
            <a:r>
              <a:rPr lang="en-US" sz="2400" i="0" u="none" strike="noStrike" cap="none" dirty="0" err="1">
                <a:solidFill>
                  <a:srgbClr val="FFD966"/>
                </a:solidFill>
                <a:latin typeface="Calibri"/>
                <a:ea typeface="Calibri"/>
                <a:cs typeface="Calibri"/>
              </a:rPr>
              <a:t>Vijay.J</a:t>
            </a:r>
            <a:r>
              <a:rPr lang="en-US" sz="2400" i="0" u="none" strike="noStrike" cap="none" dirty="0">
                <a:solidFill>
                  <a:srgbClr val="FFD966"/>
                </a:solidFill>
                <a:latin typeface="Calibri"/>
                <a:ea typeface="Calibri"/>
                <a:cs typeface="Calibri"/>
              </a:rPr>
              <a:t>		 PES2UG20CS815</a:t>
            </a:r>
            <a:endParaRPr dirty="0"/>
          </a:p>
          <a:p>
            <a:pPr marL="0" marR="0" lvl="0" indent="0" algn="l">
              <a:lnSpc>
                <a:spcPct val="100000"/>
              </a:lnSpc>
              <a:spcBef>
                <a:spcPts val="0"/>
              </a:spcBef>
              <a:spcAft>
                <a:spcPts val="0"/>
              </a:spcAft>
              <a:buClr>
                <a:srgbClr val="000000"/>
              </a:buClr>
              <a:buSzPts val="2400"/>
              <a:buFont typeface="Arial"/>
              <a:buNone/>
              <a:defRPr/>
            </a:pPr>
            <a:r>
              <a:rPr lang="en-US" sz="2400" dirty="0">
                <a:solidFill>
                  <a:srgbClr val="FFD966"/>
                </a:solidFill>
                <a:latin typeface="Calibri"/>
                <a:ea typeface="Calibri"/>
                <a:cs typeface="Calibri"/>
              </a:rPr>
              <a:t>		                      </a:t>
            </a:r>
            <a:r>
              <a:rPr lang="en-US" sz="2400" dirty="0" err="1">
                <a:solidFill>
                  <a:srgbClr val="FFD966"/>
                </a:solidFill>
                <a:latin typeface="Calibri"/>
                <a:ea typeface="Calibri"/>
                <a:cs typeface="Calibri"/>
              </a:rPr>
              <a:t>Yuvaraj.S</a:t>
            </a:r>
            <a:r>
              <a:rPr lang="en-US" sz="2400" i="0" u="none" strike="noStrike" cap="none" dirty="0">
                <a:solidFill>
                  <a:srgbClr val="FFD966"/>
                </a:solidFill>
                <a:latin typeface="Calibri"/>
                <a:ea typeface="Calibri"/>
                <a:cs typeface="Calibri"/>
              </a:rPr>
              <a:t>		 PES2UG20CS819</a:t>
            </a:r>
            <a:endParaRPr sz="2400" i="0" u="none" strike="noStrike" cap="none" dirty="0">
              <a:solidFill>
                <a:srgbClr val="FFD966"/>
              </a:solidFill>
              <a:latin typeface="Calibri"/>
              <a:ea typeface="Calibri"/>
              <a:cs typeface="Calibri"/>
            </a:endParaRPr>
          </a:p>
        </p:txBody>
      </p:sp>
      <p:sp>
        <p:nvSpPr>
          <p:cNvPr id="183" name="Google Shape;183;p42"/>
          <p:cNvSpPr txBox="1">
            <a:spLocks noGrp="1"/>
          </p:cNvSpPr>
          <p:nvPr>
            <p:ph type="ctrTitle"/>
          </p:nvPr>
        </p:nvSpPr>
        <p:spPr bwMode="auto">
          <a:xfrm>
            <a:off x="1974275" y="2600125"/>
            <a:ext cx="7667700" cy="859500"/>
          </a:xfrm>
          <a:prstGeom prst="rect">
            <a:avLst/>
          </a:prstGeom>
        </p:spPr>
        <p:txBody>
          <a:bodyPr spcFirstLastPara="1" wrap="square" lIns="121900" tIns="121900" rIns="121900" bIns="121900" anchor="b" anchorCtr="0">
            <a:noAutofit/>
          </a:bodyPr>
          <a:lstStyle/>
          <a:p>
            <a:pPr>
              <a:defRPr/>
            </a:pPr>
            <a:r>
              <a:rPr lang="en-US" sz="4400" dirty="0"/>
              <a:t>Customer Churn Prediction</a:t>
            </a:r>
            <a:endParaRPr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5" name="Google Shape;205;p45"/>
          <p:cNvSpPr/>
          <p:nvPr/>
        </p:nvSpPr>
        <p:spPr bwMode="auto">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Arial"/>
              <a:ea typeface="Arial"/>
              <a:cs typeface="Arial"/>
            </a:endParaRPr>
          </a:p>
        </p:txBody>
      </p:sp>
      <p:sp>
        <p:nvSpPr>
          <p:cNvPr id="206" name="Google Shape;206;p45"/>
          <p:cNvSpPr txBox="1"/>
          <p:nvPr/>
        </p:nvSpPr>
        <p:spPr bwMode="auto">
          <a:xfrm>
            <a:off x="1065664" y="2014538"/>
            <a:ext cx="9601200" cy="4476211"/>
          </a:xfrm>
          <a:prstGeom prst="rect">
            <a:avLst/>
          </a:prstGeom>
          <a:noFill/>
          <a:ln>
            <a:noFill/>
          </a:ln>
        </p:spPr>
        <p:txBody>
          <a:bodyPr spcFirstLastPara="1" wrap="square" lIns="91425" tIns="45700" rIns="91425" bIns="45700" anchor="t" anchorCtr="0">
            <a:noAutofit/>
          </a:bodyPr>
          <a:lstStyle/>
          <a:p>
            <a:pPr>
              <a:lnSpc>
                <a:spcPct val="150000"/>
              </a:lnSpc>
            </a:pPr>
            <a:r>
              <a:rPr lang="en-US" sz="1200" dirty="0">
                <a:solidFill>
                  <a:schemeClr val="tx2"/>
                </a:solidFill>
                <a:effectLst/>
                <a:latin typeface="Times New Roman" panose="02020603050405020304" pitchFamily="18" charset="0"/>
                <a:ea typeface="Times New Roman" panose="02020603050405020304" pitchFamily="18" charset="0"/>
              </a:rPr>
              <a:t>Paper1: </a:t>
            </a:r>
            <a:r>
              <a:rPr lang="en-IN" sz="1200" dirty="0">
                <a:solidFill>
                  <a:schemeClr val="tx2"/>
                </a:solidFill>
                <a:effectLst/>
                <a:latin typeface="Times New Roman" panose="02020603050405020304" pitchFamily="18" charset="0"/>
                <a:ea typeface="SimSun" panose="02010600030101010101" pitchFamily="2" charset="-122"/>
              </a:rPr>
              <a:t>International Journal of Computer Applications (0975 8887)</a:t>
            </a:r>
            <a:endParaRPr lang="en-IN" sz="1200" dirty="0">
              <a:solidFill>
                <a:schemeClr val="tx2"/>
              </a:solidFill>
              <a:effectLst/>
              <a:latin typeface="Times New Roman" panose="02020603050405020304" pitchFamily="18" charset="0"/>
              <a:ea typeface="Times New Roman" panose="02020603050405020304" pitchFamily="18" charset="0"/>
            </a:endParaRPr>
          </a:p>
          <a:p>
            <a:pPr>
              <a:lnSpc>
                <a:spcPct val="150000"/>
              </a:lnSpc>
            </a:pPr>
            <a:r>
              <a:rPr lang="en-IN" sz="1200" dirty="0">
                <a:solidFill>
                  <a:schemeClr val="tx2"/>
                </a:solidFill>
                <a:effectLst/>
                <a:latin typeface="Times New Roman" panose="02020603050405020304" pitchFamily="18" charset="0"/>
                <a:ea typeface="SimSun" panose="02010600030101010101" pitchFamily="2" charset="-122"/>
              </a:rPr>
              <a:t>Volume 154 No.10, November 2016. A Survey on Customer Churn Prediction using Machine</a:t>
            </a:r>
            <a:endParaRPr lang="en-IN" sz="1200" dirty="0">
              <a:solidFill>
                <a:schemeClr val="tx2"/>
              </a:solidFill>
              <a:effectLst/>
              <a:latin typeface="Times New Roman" panose="02020603050405020304" pitchFamily="18" charset="0"/>
              <a:ea typeface="Times New Roman" panose="02020603050405020304" pitchFamily="18" charset="0"/>
            </a:endParaRPr>
          </a:p>
          <a:p>
            <a:pPr>
              <a:lnSpc>
                <a:spcPct val="150000"/>
              </a:lnSpc>
            </a:pPr>
            <a:r>
              <a:rPr lang="en-IN" sz="1200" dirty="0">
                <a:solidFill>
                  <a:schemeClr val="tx2"/>
                </a:solidFill>
                <a:effectLst/>
                <a:latin typeface="Times New Roman" panose="02020603050405020304" pitchFamily="18" charset="0"/>
                <a:ea typeface="SimSun" panose="02010600030101010101" pitchFamily="2" charset="-122"/>
              </a:rPr>
              <a:t>Learning Techniques</a:t>
            </a:r>
            <a:endParaRPr lang="en-IN" sz="1200" dirty="0">
              <a:solidFill>
                <a:schemeClr val="tx2"/>
              </a:solidFill>
              <a:effectLst/>
              <a:latin typeface="Times New Roman" panose="02020603050405020304" pitchFamily="18" charset="0"/>
              <a:ea typeface="Times New Roman" panose="02020603050405020304" pitchFamily="18" charset="0"/>
            </a:endParaRPr>
          </a:p>
          <a:p>
            <a:pPr>
              <a:lnSpc>
                <a:spcPct val="150000"/>
              </a:lnSpc>
            </a:pPr>
            <a:r>
              <a:rPr lang="en-US" sz="1200" dirty="0">
                <a:solidFill>
                  <a:schemeClr val="tx2"/>
                </a:solidFill>
                <a:effectLst/>
                <a:latin typeface="Times New Roman" panose="02020603050405020304" pitchFamily="18" charset="0"/>
                <a:ea typeface="Times New Roman" panose="02020603050405020304" pitchFamily="18" charset="0"/>
              </a:rPr>
              <a:t>Paper 2:</a:t>
            </a:r>
            <a:r>
              <a:rPr lang="en-US" sz="1200" b="1" dirty="0">
                <a:solidFill>
                  <a:schemeClr val="tx2"/>
                </a:solidFill>
                <a:effectLst/>
                <a:latin typeface="Times New Roman" panose="02020603050405020304" pitchFamily="18" charset="0"/>
                <a:ea typeface="SimSun" panose="02010600030101010101" pitchFamily="2" charset="-122"/>
              </a:rPr>
              <a:t> </a:t>
            </a:r>
            <a:r>
              <a:rPr lang="en-IN" sz="1200" b="1" dirty="0">
                <a:solidFill>
                  <a:schemeClr val="tx2"/>
                </a:solidFill>
                <a:effectLst/>
                <a:latin typeface="Times New Roman" panose="02020603050405020304" pitchFamily="18" charset="0"/>
                <a:ea typeface="SimSun" panose="02010600030101010101" pitchFamily="2" charset="-122"/>
              </a:rPr>
              <a:t>International Advanced Research Journal in Science, Engineering and Technology</a:t>
            </a:r>
            <a:endParaRPr lang="en-IN" sz="1200" dirty="0">
              <a:solidFill>
                <a:schemeClr val="tx2"/>
              </a:solidFill>
              <a:effectLst/>
              <a:latin typeface="Times New Roman" panose="02020603050405020304" pitchFamily="18" charset="0"/>
              <a:ea typeface="Times New Roman" panose="02020603050405020304" pitchFamily="18" charset="0"/>
            </a:endParaRPr>
          </a:p>
          <a:p>
            <a:pPr>
              <a:lnSpc>
                <a:spcPct val="150000"/>
              </a:lnSpc>
            </a:pPr>
            <a:r>
              <a:rPr lang="en-IN" sz="1200" dirty="0">
                <a:solidFill>
                  <a:schemeClr val="tx2"/>
                </a:solidFill>
                <a:effectLst/>
                <a:latin typeface="Times New Roman" panose="02020603050405020304" pitchFamily="18" charset="0"/>
                <a:ea typeface="SimSun" panose="02010600030101010101" pitchFamily="2" charset="-122"/>
              </a:rPr>
              <a:t>Vol. 8, Issue 6, June 2021</a:t>
            </a:r>
            <a:endParaRPr lang="en-IN" sz="1200" dirty="0">
              <a:solidFill>
                <a:schemeClr val="tx2"/>
              </a:solidFill>
              <a:effectLst/>
              <a:latin typeface="Times New Roman" panose="02020603050405020304" pitchFamily="18" charset="0"/>
              <a:ea typeface="Times New Roman" panose="02020603050405020304" pitchFamily="18" charset="0"/>
            </a:endParaRPr>
          </a:p>
          <a:p>
            <a:pPr>
              <a:lnSpc>
                <a:spcPct val="150000"/>
              </a:lnSpc>
            </a:pPr>
            <a:r>
              <a:rPr lang="en-US" sz="1200" dirty="0">
                <a:solidFill>
                  <a:schemeClr val="tx2"/>
                </a:solidFill>
                <a:effectLst/>
                <a:latin typeface="Times New Roman" panose="02020603050405020304" pitchFamily="18" charset="0"/>
                <a:ea typeface="Times New Roman" panose="02020603050405020304" pitchFamily="18" charset="0"/>
              </a:rPr>
              <a:t>Paper 3:</a:t>
            </a:r>
            <a:r>
              <a:rPr lang="en-US" sz="1200" dirty="0">
                <a:solidFill>
                  <a:schemeClr val="tx2"/>
                </a:solidFill>
                <a:effectLst/>
                <a:latin typeface="Times New Roman" panose="02020603050405020304" pitchFamily="18" charset="0"/>
                <a:ea typeface="SimSun" panose="02010600030101010101" pitchFamily="2" charset="-122"/>
              </a:rPr>
              <a:t> </a:t>
            </a:r>
            <a:r>
              <a:rPr lang="en-IN" sz="1200" dirty="0">
                <a:solidFill>
                  <a:schemeClr val="tx2"/>
                </a:solidFill>
                <a:effectLst/>
                <a:latin typeface="Times New Roman" panose="02020603050405020304" pitchFamily="18" charset="0"/>
                <a:ea typeface="SimSun" panose="02010600030101010101" pitchFamily="2" charset="-122"/>
              </a:rPr>
              <a:t>International Journal for Research in Applied Science &amp; Engineering Technology (IJRASET</a:t>
            </a:r>
            <a:r>
              <a:rPr lang="en-IN" sz="1200" b="1" dirty="0">
                <a:solidFill>
                  <a:schemeClr val="tx2"/>
                </a:solidFill>
                <a:effectLst/>
                <a:latin typeface="Times New Roman" panose="02020603050405020304" pitchFamily="18" charset="0"/>
                <a:ea typeface="SimSun" panose="02010600030101010101" pitchFamily="2" charset="-122"/>
              </a:rPr>
              <a:t>)</a:t>
            </a:r>
            <a:r>
              <a:rPr lang="en-IN" sz="1200" i="1" dirty="0">
                <a:solidFill>
                  <a:schemeClr val="tx2"/>
                </a:solidFill>
                <a:effectLst/>
                <a:latin typeface="Times New Roman" panose="02020603050405020304" pitchFamily="18" charset="0"/>
                <a:ea typeface="SimSun" panose="02010600030101010101" pitchFamily="2" charset="-122"/>
              </a:rPr>
              <a:t>ISSN: 2321-9653; IC Value: 45.98; SJ Impact Factor: 7.429Volume 8 Issue V May 2020- Available at </a:t>
            </a:r>
            <a:r>
              <a:rPr lang="en-IN" sz="1200" i="1" dirty="0" err="1">
                <a:solidFill>
                  <a:schemeClr val="tx2"/>
                </a:solidFill>
                <a:effectLst/>
                <a:latin typeface="Times New Roman" panose="02020603050405020304" pitchFamily="18" charset="0"/>
                <a:ea typeface="SimSun" panose="02010600030101010101" pitchFamily="2" charset="-122"/>
              </a:rPr>
              <a:t>www.ijraset.com</a:t>
            </a:r>
            <a:r>
              <a:rPr lang="en-IN" sz="1200" dirty="0" err="1">
                <a:solidFill>
                  <a:schemeClr val="tx2"/>
                </a:solidFill>
                <a:effectLst/>
                <a:latin typeface="Times New Roman" panose="02020603050405020304" pitchFamily="18" charset="0"/>
                <a:ea typeface="SimSun" panose="02010600030101010101" pitchFamily="2" charset="-122"/>
              </a:rPr>
              <a:t>©IJRASET</a:t>
            </a:r>
            <a:r>
              <a:rPr lang="en-IN" sz="1200" dirty="0">
                <a:solidFill>
                  <a:schemeClr val="tx2"/>
                </a:solidFill>
                <a:effectLst/>
                <a:latin typeface="Times New Roman" panose="02020603050405020304" pitchFamily="18" charset="0"/>
                <a:ea typeface="SimSun" panose="02010600030101010101" pitchFamily="2" charset="-122"/>
              </a:rPr>
              <a:t>: All Rights are Reserved Telecom Customer Churn Prediction</a:t>
            </a:r>
            <a:endParaRPr lang="en-IN" sz="1200" dirty="0">
              <a:solidFill>
                <a:schemeClr val="tx2"/>
              </a:solidFill>
              <a:effectLst/>
              <a:latin typeface="Times New Roman" panose="02020603050405020304" pitchFamily="18" charset="0"/>
              <a:ea typeface="Times New Roman" panose="02020603050405020304" pitchFamily="18" charset="0"/>
            </a:endParaRPr>
          </a:p>
          <a:p>
            <a:pPr>
              <a:lnSpc>
                <a:spcPct val="150000"/>
              </a:lnSpc>
            </a:pPr>
            <a:r>
              <a:rPr lang="en-US" sz="1200" dirty="0">
                <a:solidFill>
                  <a:schemeClr val="tx2"/>
                </a:solidFill>
                <a:effectLst/>
                <a:latin typeface="Times New Roman" panose="02020603050405020304" pitchFamily="18" charset="0"/>
                <a:ea typeface="Times New Roman" panose="02020603050405020304" pitchFamily="18" charset="0"/>
              </a:rPr>
              <a:t>Paper 4:</a:t>
            </a:r>
            <a:r>
              <a:rPr lang="en-US" sz="1200" dirty="0">
                <a:solidFill>
                  <a:schemeClr val="tx2"/>
                </a:solidFill>
                <a:effectLst/>
                <a:latin typeface="Times New Roman" panose="02020603050405020304" pitchFamily="18" charset="0"/>
                <a:ea typeface="SimSun" panose="02010600030101010101" pitchFamily="2" charset="-122"/>
              </a:rPr>
              <a:t> </a:t>
            </a:r>
            <a:r>
              <a:rPr lang="en-IN" sz="1200" dirty="0">
                <a:solidFill>
                  <a:schemeClr val="tx2"/>
                </a:solidFill>
                <a:effectLst/>
                <a:latin typeface="Times New Roman" panose="02020603050405020304" pitchFamily="18" charset="0"/>
                <a:ea typeface="SimSun" panose="02010600030101010101" pitchFamily="2" charset="-122"/>
              </a:rPr>
              <a:t>Building comprehensible customer churn prediction models with advanced rule induction techniques</a:t>
            </a:r>
            <a:endParaRPr lang="en-IN" sz="1200" dirty="0">
              <a:solidFill>
                <a:schemeClr val="tx2"/>
              </a:solidFill>
              <a:effectLst/>
              <a:latin typeface="Times New Roman" panose="02020603050405020304" pitchFamily="18" charset="0"/>
              <a:ea typeface="Times New Roman" panose="02020603050405020304" pitchFamily="18" charset="0"/>
            </a:endParaRPr>
          </a:p>
          <a:p>
            <a:pPr>
              <a:lnSpc>
                <a:spcPct val="150000"/>
              </a:lnSpc>
            </a:pPr>
            <a:r>
              <a:rPr lang="en-US" sz="1200" dirty="0">
                <a:solidFill>
                  <a:schemeClr val="tx2"/>
                </a:solidFill>
                <a:effectLst/>
                <a:latin typeface="Times New Roman" panose="02020603050405020304" pitchFamily="18" charset="0"/>
                <a:ea typeface="SimSun" panose="02010600030101010101" pitchFamily="2" charset="-122"/>
              </a:rPr>
              <a:t>Paper 5:  </a:t>
            </a:r>
            <a:r>
              <a:rPr lang="en-IN" sz="1200" dirty="0">
                <a:solidFill>
                  <a:schemeClr val="tx2"/>
                </a:solidFill>
                <a:effectLst/>
                <a:latin typeface="Times New Roman" panose="02020603050405020304" pitchFamily="18" charset="0"/>
                <a:ea typeface="SimSun" panose="02010600030101010101" pitchFamily="2" charset="-122"/>
              </a:rPr>
              <a:t>DOAA, M. E.; MOHAMED, H. A survey on sentiment analysis challenges. Journal of King Saud University-Engineering Sciences, 2016, 4. </a:t>
            </a:r>
          </a:p>
          <a:p>
            <a:pPr>
              <a:lnSpc>
                <a:spcPct val="150000"/>
              </a:lnSpc>
            </a:pPr>
            <a:r>
              <a:rPr lang="en-US" sz="1200" dirty="0">
                <a:solidFill>
                  <a:schemeClr val="tx2"/>
                </a:solidFill>
                <a:effectLst/>
                <a:latin typeface="Times New Roman" panose="02020603050405020304" pitchFamily="18" charset="0"/>
                <a:ea typeface="SimSun" panose="02010600030101010101" pitchFamily="2" charset="-122"/>
              </a:rPr>
              <a:t>Paper 6: </a:t>
            </a:r>
            <a:r>
              <a:rPr lang="en-IN" sz="1200" dirty="0">
                <a:solidFill>
                  <a:schemeClr val="tx2"/>
                </a:solidFill>
                <a:effectLst/>
                <a:latin typeface="Times New Roman" panose="02020603050405020304" pitchFamily="18" charset="0"/>
                <a:ea typeface="SimSun" panose="02010600030101010101" pitchFamily="2" charset="-122"/>
              </a:rPr>
              <a:t>GAUR, Abhishek; DUBEY, </a:t>
            </a:r>
            <a:r>
              <a:rPr lang="en-IN" sz="1200" dirty="0" err="1">
                <a:solidFill>
                  <a:schemeClr val="tx2"/>
                </a:solidFill>
                <a:effectLst/>
                <a:latin typeface="Times New Roman" panose="02020603050405020304" pitchFamily="18" charset="0"/>
                <a:ea typeface="SimSun" panose="02010600030101010101" pitchFamily="2" charset="-122"/>
              </a:rPr>
              <a:t>Ratnesh</a:t>
            </a:r>
            <a:r>
              <a:rPr lang="en-IN" sz="1200" dirty="0">
                <a:solidFill>
                  <a:schemeClr val="tx2"/>
                </a:solidFill>
                <a:effectLst/>
                <a:latin typeface="Times New Roman" panose="02020603050405020304" pitchFamily="18" charset="0"/>
                <a:ea typeface="SimSun" panose="02010600030101010101" pitchFamily="2" charset="-122"/>
              </a:rPr>
              <a:t>. Predicting Customer Churn Prediction In Telecom Sector Using Various Machine Learning Techniques. In: 2018 International Conference on Advanced Computation and Telecommunication (ICACAT). IEEE, 2018. p. 1-5. </a:t>
            </a:r>
          </a:p>
          <a:p>
            <a:pPr>
              <a:lnSpc>
                <a:spcPct val="150000"/>
              </a:lnSpc>
            </a:pPr>
            <a:r>
              <a:rPr lang="en-IN" sz="1200" dirty="0">
                <a:solidFill>
                  <a:schemeClr val="tx2"/>
                </a:solidFill>
                <a:effectLst/>
                <a:latin typeface="Times New Roman" panose="02020603050405020304" pitchFamily="18" charset="0"/>
                <a:ea typeface="SimSun" panose="02010600030101010101" pitchFamily="2" charset="-122"/>
              </a:rPr>
              <a:t>Paper7: VAFEIADIS, Thanasis, et al. A comparison of machine learning techniques for customer churn prediction. Simulation Modelling Practice and Theory, 2015, 55: 1-9. </a:t>
            </a:r>
          </a:p>
          <a:p>
            <a:pPr marL="457200" marR="0" lvl="0" indent="-381000" algn="just">
              <a:lnSpc>
                <a:spcPct val="100000"/>
              </a:lnSpc>
              <a:spcBef>
                <a:spcPts val="0"/>
              </a:spcBef>
              <a:spcAft>
                <a:spcPts val="0"/>
              </a:spcAft>
              <a:buClr>
                <a:schemeClr val="accent1"/>
              </a:buClr>
              <a:buSzPts val="2400"/>
              <a:buFont typeface="Calibri"/>
              <a:buChar char="●"/>
              <a:defRPr/>
            </a:pPr>
            <a:endParaRPr sz="2000" dirty="0">
              <a:solidFill>
                <a:schemeClr val="accent1"/>
              </a:solidFill>
              <a:latin typeface="Calibri"/>
              <a:ea typeface="Calibri"/>
              <a:cs typeface="Calibri"/>
            </a:endParaRPr>
          </a:p>
        </p:txBody>
      </p:sp>
      <p:sp>
        <p:nvSpPr>
          <p:cNvPr id="207" name="Google Shape;207;p45"/>
          <p:cNvSpPr txBox="1"/>
          <p:nvPr/>
        </p:nvSpPr>
        <p:spPr bwMode="auto">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0" algn="l">
              <a:lnSpc>
                <a:spcPct val="100000"/>
              </a:lnSpc>
              <a:spcBef>
                <a:spcPts val="0"/>
              </a:spcBef>
              <a:spcAft>
                <a:spcPts val="0"/>
              </a:spcAft>
              <a:buClr>
                <a:srgbClr val="000000"/>
              </a:buClr>
              <a:buSzPts val="2400"/>
              <a:buFont typeface="Arial"/>
              <a:buNone/>
              <a:defRPr/>
            </a:pPr>
            <a:r>
              <a:rPr lang="en-US" sz="2400" b="0" i="0" u="none" strike="noStrike" cap="none">
                <a:solidFill>
                  <a:schemeClr val="accent1"/>
                </a:solidFill>
                <a:latin typeface="Calibri"/>
                <a:ea typeface="Calibri"/>
                <a:cs typeface="Calibri"/>
              </a:rPr>
              <a:t>Refrences</a:t>
            </a:r>
            <a:endParaRPr sz="1400" b="0" i="0" u="none" strike="noStrike" cap="none">
              <a:solidFill>
                <a:schemeClr val="accent1"/>
              </a:solidFill>
              <a:latin typeface="Calibri"/>
              <a:ea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32" name="Google Shape;332;p59"/>
          <p:cNvSpPr/>
          <p:nvPr/>
        </p:nvSpPr>
        <p:spPr bwMode="auto">
          <a:xfrm>
            <a:off x="2495600" y="2852936"/>
            <a:ext cx="5252907" cy="2308448"/>
          </a:xfrm>
          <a:prstGeom prst="rect">
            <a:avLst/>
          </a:prstGeom>
          <a:noFill/>
          <a:ln>
            <a:noFill/>
          </a:ln>
        </p:spPr>
        <p:txBody>
          <a:bodyPr spcFirstLastPara="1" wrap="square" lIns="91425" tIns="45700" rIns="91425" bIns="45700" anchor="t" anchorCtr="0">
            <a:noAutofit/>
          </a:bodyPr>
          <a:lstStyle/>
          <a:p>
            <a:pPr marL="0" marR="0" lvl="0" indent="0" algn="r">
              <a:lnSpc>
                <a:spcPct val="100000"/>
              </a:lnSpc>
              <a:spcBef>
                <a:spcPts val="0"/>
              </a:spcBef>
              <a:spcAft>
                <a:spcPts val="0"/>
              </a:spcAft>
              <a:buClr>
                <a:srgbClr val="000000"/>
              </a:buClr>
              <a:buSzPts val="4000"/>
              <a:buFont typeface="Arial"/>
              <a:buNone/>
              <a:defRPr/>
            </a:pPr>
            <a:r>
              <a:rPr lang="en-US" sz="5400" b="0" i="0" u="none" strike="noStrike" cap="none" dirty="0">
                <a:solidFill>
                  <a:schemeClr val="accent1"/>
                </a:solidFill>
                <a:latin typeface="Trebuchet MS"/>
                <a:ea typeface="Trebuchet MS"/>
                <a:cs typeface="Trebuchet MS"/>
              </a:rPr>
              <a:t>Thank You</a:t>
            </a:r>
            <a:endParaRPr sz="2000" b="0" i="0" u="none" strike="noStrike" cap="none" dirty="0">
              <a:solidFill>
                <a:schemeClr val="accent1"/>
              </a:solidFill>
              <a:latin typeface="Arial"/>
              <a:ea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9" name="Google Shape;189;p43"/>
          <p:cNvSpPr/>
          <p:nvPr/>
        </p:nvSpPr>
        <p:spPr bwMode="auto">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Arial"/>
              <a:ea typeface="Arial"/>
              <a:cs typeface="Arial"/>
            </a:endParaRPr>
          </a:p>
        </p:txBody>
      </p:sp>
      <p:sp>
        <p:nvSpPr>
          <p:cNvPr id="190" name="Google Shape;190;p43"/>
          <p:cNvSpPr txBox="1"/>
          <p:nvPr/>
        </p:nvSpPr>
        <p:spPr bwMode="auto">
          <a:xfrm>
            <a:off x="736993" y="2055821"/>
            <a:ext cx="10226100" cy="4191000"/>
          </a:xfrm>
          <a:prstGeom prst="rect">
            <a:avLst/>
          </a:prstGeom>
          <a:noFill/>
          <a:ln>
            <a:noFill/>
          </a:ln>
        </p:spPr>
        <p:txBody>
          <a:bodyPr spcFirstLastPara="1" wrap="square" lIns="91425" tIns="45700" rIns="91425" bIns="45700" anchor="t" anchorCtr="0">
            <a:noAutofit/>
          </a:bodyPr>
          <a:lstStyle/>
          <a:p>
            <a:pPr marL="0" marR="0" lvl="0" indent="0" algn="ctr">
              <a:lnSpc>
                <a:spcPct val="100000"/>
              </a:lnSpc>
              <a:spcBef>
                <a:spcPts val="0"/>
              </a:spcBef>
              <a:spcAft>
                <a:spcPts val="0"/>
              </a:spcAft>
              <a:buClr>
                <a:schemeClr val="dk1"/>
              </a:buClr>
              <a:buSzPts val="2200"/>
              <a:buFont typeface="Arial"/>
              <a:buNone/>
              <a:defRPr/>
            </a:pPr>
            <a:r>
              <a:rPr lang="en-US" sz="2800" b="1" i="0" u="sng" strike="noStrike" cap="none" dirty="0">
                <a:solidFill>
                  <a:schemeClr val="accent1"/>
                </a:solidFill>
                <a:latin typeface="Calibri"/>
                <a:ea typeface="Calibri"/>
                <a:cs typeface="Calibri"/>
              </a:rPr>
              <a:t>Customer Churn Prediction Using Machine Learning</a:t>
            </a:r>
            <a:endParaRPr dirty="0"/>
          </a:p>
          <a:p>
            <a:pPr marL="0" marR="0" lvl="0" indent="0" algn="just">
              <a:lnSpc>
                <a:spcPct val="100000"/>
              </a:lnSpc>
              <a:spcBef>
                <a:spcPts val="0"/>
              </a:spcBef>
              <a:spcAft>
                <a:spcPts val="0"/>
              </a:spcAft>
              <a:buClr>
                <a:schemeClr val="dk1"/>
              </a:buClr>
              <a:buSzPts val="2200"/>
              <a:buFont typeface="Arial"/>
              <a:buNone/>
              <a:defRPr/>
            </a:pPr>
            <a:r>
              <a:rPr lang="en-US" sz="2400" b="0" i="0" dirty="0">
                <a:solidFill>
                  <a:schemeClr val="tx2"/>
                </a:solidFill>
                <a:latin typeface="Calibri"/>
                <a:cs typeface="Calibri"/>
              </a:rPr>
              <a:t>-&gt;Customer churn, also known as </a:t>
            </a:r>
            <a:r>
              <a:rPr lang="en-US" sz="2400" b="1" i="0" dirty="0">
                <a:solidFill>
                  <a:schemeClr val="tx2"/>
                </a:solidFill>
                <a:latin typeface="Calibri"/>
                <a:cs typeface="Calibri"/>
              </a:rPr>
              <a:t>customer retention</a:t>
            </a:r>
            <a:r>
              <a:rPr lang="en-US" sz="2400" b="0" i="0" dirty="0">
                <a:solidFill>
                  <a:schemeClr val="tx2"/>
                </a:solidFill>
                <a:latin typeface="Calibri"/>
                <a:cs typeface="Calibri"/>
              </a:rPr>
              <a:t>, customer turnover, or customer defection, is the loss of clients or customers. </a:t>
            </a:r>
            <a:endParaRPr lang="en-US" sz="2400" b="1" dirty="0">
              <a:solidFill>
                <a:schemeClr val="tx2"/>
              </a:solidFill>
              <a:latin typeface="Calibri"/>
              <a:ea typeface="Calibri"/>
              <a:cs typeface="Calibri"/>
            </a:endParaRPr>
          </a:p>
          <a:p>
            <a:pPr marL="0" marR="0" lvl="0" indent="0" algn="just">
              <a:lnSpc>
                <a:spcPct val="100000"/>
              </a:lnSpc>
              <a:spcBef>
                <a:spcPts val="0"/>
              </a:spcBef>
              <a:spcAft>
                <a:spcPts val="0"/>
              </a:spcAft>
              <a:buClr>
                <a:schemeClr val="dk1"/>
              </a:buClr>
              <a:buSzPts val="2200"/>
              <a:buFont typeface="Arial"/>
              <a:buNone/>
              <a:defRPr/>
            </a:pPr>
            <a:r>
              <a:rPr lang="en-US" sz="2400" b="1" i="0" u="none" strike="noStrike" cap="none" dirty="0">
                <a:solidFill>
                  <a:schemeClr val="accent1"/>
                </a:solidFill>
                <a:latin typeface="Calibri"/>
                <a:ea typeface="Calibri"/>
                <a:cs typeface="Calibri"/>
              </a:rPr>
              <a:t>-&gt;Objective : </a:t>
            </a:r>
            <a:r>
              <a:rPr lang="en-US" sz="2400" i="0" u="none" strike="noStrike" cap="none" dirty="0">
                <a:solidFill>
                  <a:schemeClr val="accent1"/>
                </a:solidFill>
                <a:latin typeface="Calibri"/>
                <a:ea typeface="Calibri"/>
                <a:cs typeface="Calibri"/>
              </a:rPr>
              <a:t>The aim is to estimate whether a bank's customers leave the bank or not. The event that defines the customer abandonment is the closing of the customer's bank account</a:t>
            </a:r>
            <a:endParaRPr dirty="0"/>
          </a:p>
          <a:p>
            <a:pPr marL="0" marR="0" lvl="0" indent="0" algn="just">
              <a:lnSpc>
                <a:spcPct val="100000"/>
              </a:lnSpc>
              <a:spcBef>
                <a:spcPts val="0"/>
              </a:spcBef>
              <a:spcAft>
                <a:spcPts val="0"/>
              </a:spcAft>
              <a:buClr>
                <a:schemeClr val="dk1"/>
              </a:buClr>
              <a:buSzPts val="2200"/>
              <a:buFont typeface="Arial"/>
              <a:buNone/>
              <a:defRPr/>
            </a:pPr>
            <a:r>
              <a:rPr lang="en-US" sz="2400" b="0" i="0" dirty="0">
                <a:solidFill>
                  <a:schemeClr val="tx2"/>
                </a:solidFill>
                <a:latin typeface="Calibri"/>
                <a:cs typeface="Calibri"/>
              </a:rPr>
              <a:t>-&gt;Customer churn is a common problem across businesses in many sectors. If you want to grow as a company, </a:t>
            </a:r>
            <a:r>
              <a:rPr lang="en-US" sz="2400" b="1" i="0" dirty="0">
                <a:solidFill>
                  <a:schemeClr val="tx2"/>
                </a:solidFill>
                <a:latin typeface="Calibri"/>
                <a:cs typeface="Calibri"/>
              </a:rPr>
              <a:t>you have to invest in acquiring new clients</a:t>
            </a:r>
            <a:r>
              <a:rPr lang="en-US" sz="2400" b="0" i="0" dirty="0">
                <a:solidFill>
                  <a:schemeClr val="tx2"/>
                </a:solidFill>
                <a:latin typeface="Calibri"/>
                <a:cs typeface="Calibri"/>
              </a:rPr>
              <a:t>. Every time a client leaves, it represents a significant investment lost. Both time and effort need to be </a:t>
            </a:r>
            <a:r>
              <a:rPr lang="en-US" sz="2400" b="0" i="0" dirty="0" err="1">
                <a:solidFill>
                  <a:schemeClr val="tx2"/>
                </a:solidFill>
                <a:latin typeface="Calibri"/>
                <a:cs typeface="Calibri"/>
              </a:rPr>
              <a:t>channelled</a:t>
            </a:r>
            <a:r>
              <a:rPr lang="en-US" sz="2400" b="0" i="0" dirty="0">
                <a:solidFill>
                  <a:schemeClr val="tx2"/>
                </a:solidFill>
                <a:latin typeface="Calibri"/>
                <a:cs typeface="Calibri"/>
              </a:rPr>
              <a:t> into replacing them</a:t>
            </a:r>
            <a:endParaRPr lang="en-US" sz="2400" i="0" u="none" strike="noStrike" cap="none" dirty="0">
              <a:solidFill>
                <a:schemeClr val="tx2"/>
              </a:solidFill>
              <a:latin typeface="Calibri"/>
              <a:ea typeface="Calibri"/>
              <a:cs typeface="Calibri"/>
            </a:endParaRPr>
          </a:p>
          <a:p>
            <a:pPr marL="0" marR="0" lvl="0" indent="0" algn="just">
              <a:lnSpc>
                <a:spcPct val="100000"/>
              </a:lnSpc>
              <a:spcBef>
                <a:spcPts val="0"/>
              </a:spcBef>
              <a:spcAft>
                <a:spcPts val="0"/>
              </a:spcAft>
              <a:buClr>
                <a:schemeClr val="dk1"/>
              </a:buClr>
              <a:buSzPts val="2200"/>
              <a:buFont typeface="Arial"/>
              <a:buNone/>
              <a:defRPr/>
            </a:pPr>
            <a:endParaRPr lang="en-US" sz="2400" i="0" u="none" strike="noStrike" cap="none" dirty="0">
              <a:solidFill>
                <a:schemeClr val="accent1"/>
              </a:solidFill>
              <a:latin typeface="Calibri"/>
              <a:ea typeface="Calibri"/>
              <a:cs typeface="Calibri"/>
            </a:endParaRPr>
          </a:p>
          <a:p>
            <a:pPr marL="0" marR="0" lvl="0" indent="0">
              <a:lnSpc>
                <a:spcPct val="100000"/>
              </a:lnSpc>
              <a:spcBef>
                <a:spcPts val="0"/>
              </a:spcBef>
              <a:spcAft>
                <a:spcPts val="0"/>
              </a:spcAft>
              <a:buClr>
                <a:schemeClr val="dk1"/>
              </a:buClr>
              <a:buSzPts val="2200"/>
              <a:buFont typeface="Arial"/>
              <a:buNone/>
              <a:defRPr/>
            </a:pPr>
            <a:endParaRPr sz="2400" b="1" i="0" u="none" strike="noStrike" cap="none" dirty="0">
              <a:solidFill>
                <a:schemeClr val="accent1"/>
              </a:solidFill>
              <a:latin typeface="Calibri"/>
              <a:ea typeface="Calibri"/>
              <a:cs typeface="Calibri"/>
            </a:endParaRPr>
          </a:p>
        </p:txBody>
      </p:sp>
      <p:sp>
        <p:nvSpPr>
          <p:cNvPr id="191" name="Google Shape;191;p43"/>
          <p:cNvSpPr txBox="1"/>
          <p:nvPr/>
        </p:nvSpPr>
        <p:spPr bwMode="auto">
          <a:xfrm>
            <a:off x="4191000" y="1143002"/>
            <a:ext cx="6477000" cy="461665"/>
          </a:xfrm>
          <a:prstGeom prst="rect">
            <a:avLst/>
          </a:prstGeom>
          <a:noFill/>
          <a:ln>
            <a:noFill/>
          </a:ln>
        </p:spPr>
        <p:txBody>
          <a:bodyPr spcFirstLastPara="1" wrap="square" lIns="91425" tIns="45700" rIns="91425" bIns="45700" anchor="t" anchorCtr="0">
            <a:spAutoFit/>
          </a:bodyPr>
          <a:lstStyle/>
          <a:p>
            <a:pPr marL="342890" marR="0" lvl="0" indent="-342890" algn="r">
              <a:lnSpc>
                <a:spcPct val="100000"/>
              </a:lnSpc>
              <a:spcBef>
                <a:spcPts val="0"/>
              </a:spcBef>
              <a:spcAft>
                <a:spcPts val="0"/>
              </a:spcAft>
              <a:buClr>
                <a:srgbClr val="000000"/>
              </a:buClr>
              <a:buSzPts val="2400"/>
              <a:buFont typeface="Arial"/>
              <a:buNone/>
              <a:defRPr/>
            </a:pPr>
            <a:r>
              <a:rPr lang="en-US" sz="2400" b="0" i="0" u="none" strike="noStrike" cap="none">
                <a:solidFill>
                  <a:schemeClr val="accent1"/>
                </a:solidFill>
                <a:latin typeface="Calibri"/>
                <a:ea typeface="Calibri"/>
                <a:cs typeface="Calibri"/>
              </a:rPr>
              <a:t>Problem Statement</a:t>
            </a:r>
            <a:endParaRPr sz="1400" b="0" i="0" u="none" strike="noStrike" cap="none">
              <a:solidFill>
                <a:schemeClr val="accent1"/>
              </a:solidFill>
              <a:latin typeface="Calibri"/>
              <a:ea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9" name="Google Shape;189;p43"/>
          <p:cNvSpPr/>
          <p:nvPr/>
        </p:nvSpPr>
        <p:spPr bwMode="auto">
          <a:xfrm>
            <a:off x="3048000" y="138451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Arial"/>
              <a:ea typeface="Arial"/>
              <a:cs typeface="Arial"/>
            </a:endParaRPr>
          </a:p>
        </p:txBody>
      </p:sp>
      <p:sp>
        <p:nvSpPr>
          <p:cNvPr id="190" name="Google Shape;190;p43"/>
          <p:cNvSpPr txBox="1"/>
          <p:nvPr/>
        </p:nvSpPr>
        <p:spPr bwMode="auto">
          <a:xfrm>
            <a:off x="1089645" y="1660639"/>
            <a:ext cx="10012710" cy="4549150"/>
          </a:xfrm>
          <a:prstGeom prst="rect">
            <a:avLst/>
          </a:prstGeom>
          <a:noFill/>
          <a:ln>
            <a:noFill/>
          </a:ln>
        </p:spPr>
        <p:txBody>
          <a:bodyPr spcFirstLastPara="1" wrap="square" lIns="91425" tIns="45700" rIns="91425" bIns="45700" anchor="t" anchorCtr="0">
            <a:noAutofit/>
          </a:bodyPr>
          <a:lstStyle/>
          <a:p>
            <a:pPr marR="0" lvl="0" algn="just">
              <a:lnSpc>
                <a:spcPct val="100000"/>
              </a:lnSpc>
              <a:spcBef>
                <a:spcPts val="0"/>
              </a:spcBef>
              <a:spcAft>
                <a:spcPts val="0"/>
              </a:spcAft>
              <a:buClr>
                <a:schemeClr val="dk1"/>
              </a:buClr>
              <a:buSzPts val="2200"/>
              <a:defRPr/>
            </a:pPr>
            <a:r>
              <a:rPr lang="en-US" sz="2000" b="0" i="0">
                <a:solidFill>
                  <a:schemeClr val="tx2"/>
                </a:solidFill>
                <a:latin typeface="Calibri"/>
                <a:cs typeface="Calibri"/>
              </a:rPr>
              <a:t>1)By knowing which clients are at the highest risk of leaving, we can better target our rescue efforts. For example, we can reach out to these clients with a marketing campaign, reminding them that they haven’t purchased from us in a while, or even offering them a benefit</a:t>
            </a:r>
            <a:endParaRPr/>
          </a:p>
          <a:p>
            <a:pPr marR="0" lvl="0" algn="just">
              <a:lnSpc>
                <a:spcPct val="100000"/>
              </a:lnSpc>
              <a:spcBef>
                <a:spcPts val="0"/>
              </a:spcBef>
              <a:spcAft>
                <a:spcPts val="0"/>
              </a:spcAft>
              <a:buClr>
                <a:schemeClr val="dk1"/>
              </a:buClr>
              <a:buSzPts val="2200"/>
              <a:defRPr/>
            </a:pPr>
            <a:endParaRPr lang="en-US" sz="2000" b="0" i="0">
              <a:solidFill>
                <a:schemeClr val="tx2"/>
              </a:solidFill>
              <a:latin typeface="Calibri"/>
              <a:cs typeface="Calibri"/>
            </a:endParaRPr>
          </a:p>
          <a:p>
            <a:pPr marR="0" lvl="0" algn="just">
              <a:lnSpc>
                <a:spcPct val="100000"/>
              </a:lnSpc>
              <a:spcBef>
                <a:spcPts val="0"/>
              </a:spcBef>
              <a:spcAft>
                <a:spcPts val="0"/>
              </a:spcAft>
              <a:buClr>
                <a:schemeClr val="dk1"/>
              </a:buClr>
              <a:buSzPts val="2200"/>
              <a:defRPr/>
            </a:pPr>
            <a:r>
              <a:rPr lang="en-US" sz="2000">
                <a:solidFill>
                  <a:schemeClr val="tx2"/>
                </a:solidFill>
                <a:latin typeface="Calibri"/>
                <a:cs typeface="Calibri"/>
              </a:rPr>
              <a:t>2)</a:t>
            </a:r>
            <a:r>
              <a:rPr lang="en-US" sz="2000" b="0" i="0">
                <a:solidFill>
                  <a:schemeClr val="tx2"/>
                </a:solidFill>
                <a:latin typeface="Calibri"/>
                <a:cs typeface="Calibri"/>
              </a:rPr>
              <a:t> In addition to knowing which clients to target, we can use the churn model to calculate the maximum benefit price that is still worthwhile</a:t>
            </a:r>
            <a:endParaRPr/>
          </a:p>
          <a:p>
            <a:pPr marR="0" lvl="0" algn="just">
              <a:lnSpc>
                <a:spcPct val="100000"/>
              </a:lnSpc>
              <a:spcBef>
                <a:spcPts val="0"/>
              </a:spcBef>
              <a:spcAft>
                <a:spcPts val="0"/>
              </a:spcAft>
              <a:buClr>
                <a:schemeClr val="dk1"/>
              </a:buClr>
              <a:buSzPts val="2200"/>
              <a:defRPr/>
            </a:pPr>
            <a:endParaRPr lang="en-US" sz="2000" b="0" i="0">
              <a:solidFill>
                <a:schemeClr val="tx2"/>
              </a:solidFill>
              <a:latin typeface="Calibri"/>
              <a:cs typeface="Calibri"/>
            </a:endParaRPr>
          </a:p>
          <a:p>
            <a:pPr marR="0" lvl="0" algn="just">
              <a:lnSpc>
                <a:spcPct val="100000"/>
              </a:lnSpc>
              <a:spcBef>
                <a:spcPts val="0"/>
              </a:spcBef>
              <a:spcAft>
                <a:spcPts val="0"/>
              </a:spcAft>
              <a:buClr>
                <a:schemeClr val="dk1"/>
              </a:buClr>
              <a:buSzPts val="2200"/>
              <a:defRPr/>
            </a:pPr>
            <a:r>
              <a:rPr lang="en-US" sz="2000">
                <a:solidFill>
                  <a:schemeClr val="tx2"/>
                </a:solidFill>
                <a:latin typeface="Calibri"/>
                <a:cs typeface="Calibri"/>
              </a:rPr>
              <a:t>3) </a:t>
            </a:r>
            <a:r>
              <a:rPr lang="en-US" sz="2000" b="0" i="0">
                <a:solidFill>
                  <a:schemeClr val="tx2"/>
                </a:solidFill>
                <a:latin typeface="Calibri"/>
                <a:cs typeface="Calibri"/>
              </a:rPr>
              <a:t>It is also important to be careful about how far in advance we want to estimate the propensity to leave. In other words, how long is the time between the day we look at clients through the available features and the day we can tell if they have left? If that time is too short, we won’t have much time to make any kind of response. If, on the other hand, it is too long, the model will be less accurate and up to date</a:t>
            </a:r>
            <a:endParaRPr/>
          </a:p>
          <a:p>
            <a:pPr marR="0" lvl="0" algn="just">
              <a:lnSpc>
                <a:spcPct val="100000"/>
              </a:lnSpc>
              <a:spcBef>
                <a:spcPts val="0"/>
              </a:spcBef>
              <a:spcAft>
                <a:spcPts val="0"/>
              </a:spcAft>
              <a:buClr>
                <a:schemeClr val="dk1"/>
              </a:buClr>
              <a:buSzPts val="2200"/>
              <a:defRPr/>
            </a:pPr>
            <a:endParaRPr lang="en-US" sz="2000" b="0" i="0">
              <a:solidFill>
                <a:schemeClr val="tx2"/>
              </a:solidFill>
              <a:latin typeface="Calibri"/>
              <a:cs typeface="Calibri"/>
            </a:endParaRPr>
          </a:p>
          <a:p>
            <a:pPr marL="457200" marR="0" lvl="0" indent="-457200" algn="just">
              <a:lnSpc>
                <a:spcPct val="100000"/>
              </a:lnSpc>
              <a:spcBef>
                <a:spcPts val="0"/>
              </a:spcBef>
              <a:spcAft>
                <a:spcPts val="0"/>
              </a:spcAft>
              <a:buClr>
                <a:schemeClr val="dk1"/>
              </a:buClr>
              <a:buSzPts val="2200"/>
              <a:buAutoNum type="arabicParenR"/>
              <a:defRPr/>
            </a:pPr>
            <a:endParaRPr sz="2000" b="0" i="0" u="none" strike="noStrike" cap="none">
              <a:solidFill>
                <a:schemeClr val="tx2"/>
              </a:solidFill>
              <a:latin typeface="Calibri"/>
              <a:ea typeface="Calibri"/>
              <a:cs typeface="Calibri"/>
            </a:endParaRPr>
          </a:p>
        </p:txBody>
      </p:sp>
      <p:sp>
        <p:nvSpPr>
          <p:cNvPr id="191" name="Google Shape;191;p43"/>
          <p:cNvSpPr txBox="1"/>
          <p:nvPr/>
        </p:nvSpPr>
        <p:spPr bwMode="auto">
          <a:xfrm>
            <a:off x="4191000" y="830714"/>
            <a:ext cx="6477000" cy="461665"/>
          </a:xfrm>
          <a:prstGeom prst="rect">
            <a:avLst/>
          </a:prstGeom>
          <a:noFill/>
          <a:ln>
            <a:noFill/>
          </a:ln>
        </p:spPr>
        <p:txBody>
          <a:bodyPr spcFirstLastPara="1" wrap="square" lIns="91425" tIns="45700" rIns="91425" bIns="45700" anchor="t" anchorCtr="0">
            <a:spAutoFit/>
          </a:bodyPr>
          <a:lstStyle/>
          <a:p>
            <a:pPr marL="342890" marR="0" lvl="0" indent="-342890" algn="r">
              <a:lnSpc>
                <a:spcPct val="100000"/>
              </a:lnSpc>
              <a:spcBef>
                <a:spcPts val="0"/>
              </a:spcBef>
              <a:spcAft>
                <a:spcPts val="0"/>
              </a:spcAft>
              <a:buClr>
                <a:srgbClr val="000000"/>
              </a:buClr>
              <a:buSzPts val="2400"/>
              <a:buFont typeface="Arial"/>
              <a:buNone/>
              <a:defRPr/>
            </a:pPr>
            <a:r>
              <a:rPr lang="en-US" sz="2400" b="0" i="0" u="none" strike="noStrike" cap="none">
                <a:solidFill>
                  <a:schemeClr val="accent1"/>
                </a:solidFill>
                <a:latin typeface="Calibri"/>
                <a:ea typeface="Calibri"/>
                <a:cs typeface="Calibri"/>
              </a:rPr>
              <a:t>Application  and Uses</a:t>
            </a:r>
            <a:endParaRPr sz="1400" b="0" i="0" u="none" strike="noStrike" cap="none">
              <a:solidFill>
                <a:schemeClr val="accent1"/>
              </a:solidFill>
              <a:latin typeface="Calibri"/>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9" name="Google Shape;189;p43"/>
          <p:cNvSpPr/>
          <p:nvPr/>
        </p:nvSpPr>
        <p:spPr bwMode="auto">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Arial"/>
              <a:ea typeface="Arial"/>
              <a:cs typeface="Arial"/>
            </a:endParaRPr>
          </a:p>
        </p:txBody>
      </p:sp>
      <p:sp>
        <p:nvSpPr>
          <p:cNvPr id="190" name="Google Shape;190;p43"/>
          <p:cNvSpPr txBox="1"/>
          <p:nvPr/>
        </p:nvSpPr>
        <p:spPr bwMode="auto">
          <a:xfrm>
            <a:off x="80410" y="1725823"/>
            <a:ext cx="11818926" cy="4783132"/>
          </a:xfrm>
          <a:prstGeom prst="rect">
            <a:avLst/>
          </a:prstGeom>
          <a:noFill/>
          <a:ln>
            <a:noFill/>
          </a:ln>
        </p:spPr>
        <p:txBody>
          <a:bodyPr spcFirstLastPara="1" wrap="square" lIns="91425" tIns="45700" rIns="91425" bIns="45700" numCol="2" anchor="t" anchorCtr="0">
            <a:noAutofit/>
          </a:bodyPr>
          <a:lstStyle/>
          <a:p>
            <a:pPr marL="0" marR="0" lvl="0" indent="0">
              <a:lnSpc>
                <a:spcPct val="100000"/>
              </a:lnSpc>
              <a:spcBef>
                <a:spcPts val="0"/>
              </a:spcBef>
              <a:spcAft>
                <a:spcPts val="0"/>
              </a:spcAft>
              <a:buClr>
                <a:schemeClr val="dk1"/>
              </a:buClr>
              <a:buSzPts val="2200"/>
              <a:buFont typeface="Arial"/>
              <a:buNone/>
              <a:defRPr/>
            </a:pPr>
            <a:r>
              <a:rPr lang="en-US" sz="2400">
                <a:solidFill>
                  <a:schemeClr val="tx2"/>
                </a:solidFill>
              </a:rPr>
              <a:t>Integrator:</a:t>
            </a:r>
            <a:endParaRPr/>
          </a:p>
          <a:p>
            <a:pPr marL="0" marR="0" lvl="0" indent="0" algn="just">
              <a:lnSpc>
                <a:spcPct val="100000"/>
              </a:lnSpc>
              <a:spcBef>
                <a:spcPts val="0"/>
              </a:spcBef>
              <a:spcAft>
                <a:spcPts val="0"/>
              </a:spcAft>
              <a:buClr>
                <a:schemeClr val="dk1"/>
              </a:buClr>
              <a:buSzPts val="2200"/>
              <a:buFont typeface="Arial"/>
              <a:buNone/>
              <a:defRPr/>
            </a:pPr>
            <a:r>
              <a:rPr lang="en-US" sz="1800">
                <a:solidFill>
                  <a:schemeClr val="tx2"/>
                </a:solidFill>
              </a:rPr>
              <a:t>The system processes as input a number of streams with diverse information. For example, a stream of call records, a stream with billing actions by the company and bill payments by the subscribers, contents from social networking services such as Twitter, etc. The Integrator module integrates all these streams, generating a logically unique stream of events</a:t>
            </a:r>
            <a:r>
              <a:rPr lang="en-US" sz="2400">
                <a:solidFill>
                  <a:schemeClr val="tx2"/>
                </a:solidFill>
              </a:rPr>
              <a:t>.</a:t>
            </a:r>
            <a:endParaRPr/>
          </a:p>
          <a:p>
            <a:pPr marL="0" marR="0" lvl="0" indent="0" algn="just">
              <a:lnSpc>
                <a:spcPct val="100000"/>
              </a:lnSpc>
              <a:spcBef>
                <a:spcPts val="0"/>
              </a:spcBef>
              <a:spcAft>
                <a:spcPts val="0"/>
              </a:spcAft>
              <a:buClr>
                <a:schemeClr val="dk1"/>
              </a:buClr>
              <a:buSzPts val="2200"/>
              <a:buFont typeface="Arial"/>
              <a:buNone/>
              <a:defRPr/>
            </a:pPr>
            <a:r>
              <a:rPr lang="en-US" sz="2000">
                <a:solidFill>
                  <a:schemeClr val="tx2"/>
                </a:solidFill>
                <a:latin typeface="Calibri"/>
                <a:cs typeface="Calibri"/>
              </a:rPr>
              <a:t>Data Manager : The Data Manager module manages the customer information database and the Pending Predictions queue. The customer information database contains basic information about our subscribers (age, address, type of contract, etc.) as well as highly dynamic information (e.g. last numbers called, most frequently numbers called).</a:t>
            </a:r>
            <a:endParaRPr lang="en-IN" sz="1600" b="0">
              <a:solidFill>
                <a:schemeClr val="tx2"/>
              </a:solidFill>
              <a:latin typeface="Calibri"/>
              <a:cs typeface="Calibri"/>
            </a:endParaRPr>
          </a:p>
        </p:txBody>
      </p:sp>
      <p:sp>
        <p:nvSpPr>
          <p:cNvPr id="191" name="Google Shape;191;p43"/>
          <p:cNvSpPr txBox="1"/>
          <p:nvPr/>
        </p:nvSpPr>
        <p:spPr bwMode="auto">
          <a:xfrm>
            <a:off x="4191000" y="1143002"/>
            <a:ext cx="6477000" cy="461665"/>
          </a:xfrm>
          <a:prstGeom prst="rect">
            <a:avLst/>
          </a:prstGeom>
          <a:noFill/>
          <a:ln>
            <a:noFill/>
          </a:ln>
        </p:spPr>
        <p:txBody>
          <a:bodyPr spcFirstLastPara="1" wrap="square" lIns="91425" tIns="45700" rIns="91425" bIns="45700" anchor="t" anchorCtr="0">
            <a:spAutoFit/>
          </a:bodyPr>
          <a:lstStyle/>
          <a:p>
            <a:pPr marL="342890" marR="0" lvl="0" indent="-342890" algn="r">
              <a:lnSpc>
                <a:spcPct val="100000"/>
              </a:lnSpc>
              <a:spcBef>
                <a:spcPts val="0"/>
              </a:spcBef>
              <a:spcAft>
                <a:spcPts val="0"/>
              </a:spcAft>
              <a:buClr>
                <a:srgbClr val="000000"/>
              </a:buClr>
              <a:buSzPts val="2400"/>
              <a:buFont typeface="Arial"/>
              <a:buNone/>
              <a:defRPr/>
            </a:pPr>
            <a:r>
              <a:rPr lang="en-US" sz="2400" b="0" i="0" u="none" strike="noStrike" cap="none">
                <a:solidFill>
                  <a:schemeClr val="accent1"/>
                </a:solidFill>
                <a:latin typeface="Calibri"/>
                <a:ea typeface="Calibri"/>
                <a:cs typeface="Calibri"/>
              </a:rPr>
              <a:t>High level Architecture</a:t>
            </a:r>
            <a:endParaRPr sz="1400" b="0" i="0" u="none" strike="noStrike" cap="none">
              <a:solidFill>
                <a:schemeClr val="accent1"/>
              </a:solidFill>
              <a:latin typeface="Calibri"/>
              <a:ea typeface="Calibri"/>
              <a:cs typeface="Calibri"/>
            </a:endParaRPr>
          </a:p>
        </p:txBody>
      </p:sp>
      <p:pic>
        <p:nvPicPr>
          <p:cNvPr id="4" name="Picture 3"/>
          <p:cNvPicPr>
            <a:picLocks noChangeAspect="1"/>
          </p:cNvPicPr>
          <p:nvPr/>
        </p:nvPicPr>
        <p:blipFill>
          <a:blip r:embed="rId3"/>
          <a:stretch/>
        </p:blipFill>
        <p:spPr bwMode="auto">
          <a:xfrm>
            <a:off x="6233649" y="2109040"/>
            <a:ext cx="5432333" cy="3605958"/>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7" name="Google Shape;197;p44"/>
          <p:cNvSpPr/>
          <p:nvPr/>
        </p:nvSpPr>
        <p:spPr bwMode="auto">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Arial"/>
              <a:ea typeface="Arial"/>
              <a:cs typeface="Arial"/>
            </a:endParaRPr>
          </a:p>
        </p:txBody>
      </p:sp>
      <p:sp>
        <p:nvSpPr>
          <p:cNvPr id="198" name="Google Shape;198;p44"/>
          <p:cNvSpPr txBox="1"/>
          <p:nvPr/>
        </p:nvSpPr>
        <p:spPr bwMode="auto">
          <a:xfrm>
            <a:off x="943519" y="-288001"/>
            <a:ext cx="10218299" cy="4619400"/>
          </a:xfrm>
          <a:prstGeom prst="rect">
            <a:avLst/>
          </a:prstGeom>
          <a:noFill/>
          <a:ln>
            <a:noFill/>
          </a:ln>
        </p:spPr>
        <p:txBody>
          <a:bodyPr spcFirstLastPara="1" wrap="square" lIns="91425" tIns="45700" rIns="91425" bIns="45700" anchor="t" anchorCtr="0">
            <a:noAutofit/>
          </a:bodyPr>
          <a:lstStyle/>
          <a:p>
            <a:pPr marL="457200" marR="0" lvl="0" indent="-355600" algn="just">
              <a:lnSpc>
                <a:spcPct val="100000"/>
              </a:lnSpc>
              <a:spcBef>
                <a:spcPts val="0"/>
              </a:spcBef>
              <a:spcAft>
                <a:spcPts val="0"/>
              </a:spcAft>
              <a:buClr>
                <a:schemeClr val="accent1"/>
              </a:buClr>
              <a:buSzPts val="2000"/>
              <a:buFont typeface="Calibri"/>
              <a:buChar char="●"/>
              <a:defRPr/>
            </a:pPr>
            <a:endParaRPr sz="2400">
              <a:solidFill>
                <a:schemeClr val="accent1"/>
              </a:solidFill>
              <a:latin typeface="Calibri"/>
              <a:ea typeface="Calibri"/>
              <a:cs typeface="Calibri"/>
            </a:endParaRPr>
          </a:p>
        </p:txBody>
      </p:sp>
      <p:sp>
        <p:nvSpPr>
          <p:cNvPr id="199" name="Google Shape;199;p44"/>
          <p:cNvSpPr txBox="1"/>
          <p:nvPr/>
        </p:nvSpPr>
        <p:spPr bwMode="auto">
          <a:xfrm>
            <a:off x="3934025" y="1119450"/>
            <a:ext cx="8694000" cy="461700"/>
          </a:xfrm>
          <a:prstGeom prst="rect">
            <a:avLst/>
          </a:prstGeom>
          <a:noFill/>
          <a:ln>
            <a:noFill/>
          </a:ln>
        </p:spPr>
        <p:txBody>
          <a:bodyPr spcFirstLastPara="1" wrap="square" lIns="91425" tIns="45700" rIns="91425" bIns="45700" anchor="t" anchorCtr="0">
            <a:spAutoFit/>
          </a:bodyPr>
          <a:lstStyle/>
          <a:p>
            <a:pPr marL="4000491" marR="0" lvl="0" indent="-342890" algn="l">
              <a:lnSpc>
                <a:spcPct val="100000"/>
              </a:lnSpc>
              <a:spcBef>
                <a:spcPts val="0"/>
              </a:spcBef>
              <a:spcAft>
                <a:spcPts val="0"/>
              </a:spcAft>
              <a:buClr>
                <a:srgbClr val="000000"/>
              </a:buClr>
              <a:buSzPts val="2400"/>
              <a:buFont typeface="Arial"/>
              <a:buNone/>
              <a:defRPr/>
            </a:pPr>
            <a:r>
              <a:rPr lang="en-US" sz="2400" b="0" i="0" u="none" strike="noStrike" cap="none">
                <a:solidFill>
                  <a:schemeClr val="accent1"/>
                </a:solidFill>
                <a:latin typeface="Calibri"/>
                <a:ea typeface="Calibri"/>
                <a:cs typeface="Calibri"/>
              </a:rPr>
              <a:t>Literature Survey</a:t>
            </a:r>
            <a:endParaRPr sz="1400" b="0" i="0" u="none" strike="noStrike" cap="none">
              <a:solidFill>
                <a:schemeClr val="accent1"/>
              </a:solidFill>
              <a:latin typeface="Calibri"/>
              <a:ea typeface="Calibri"/>
              <a:cs typeface="Calibri"/>
            </a:endParaRPr>
          </a:p>
        </p:txBody>
      </p:sp>
      <p:graphicFrame>
        <p:nvGraphicFramePr>
          <p:cNvPr id="2" name="Table 2"/>
          <p:cNvGraphicFramePr>
            <a:graphicFrameLocks noGrp="1"/>
          </p:cNvGraphicFramePr>
          <p:nvPr>
            <p:extLst>
              <p:ext uri="{D42A27DB-BD31-4B8C-83A1-F6EECF244321}">
                <p14:modId xmlns:p14="http://schemas.microsoft.com/office/powerpoint/2010/main" val="2564826554"/>
              </p:ext>
            </p:extLst>
          </p:nvPr>
        </p:nvGraphicFramePr>
        <p:xfrm>
          <a:off x="743401" y="1619896"/>
          <a:ext cx="10618533" cy="5065633"/>
        </p:xfrm>
        <a:graphic>
          <a:graphicData uri="http://schemas.openxmlformats.org/drawingml/2006/table">
            <a:tbl>
              <a:tblPr firstRow="1" bandRow="1">
                <a:tableStyleId>{EB762E75-A626-D802-3268-635E78C28F39}</a:tableStyleId>
              </a:tblPr>
              <a:tblGrid>
                <a:gridCol w="1873889">
                  <a:extLst>
                    <a:ext uri="{9D8B030D-6E8A-4147-A177-3AD203B41FA5}">
                      <a16:colId xmlns:a16="http://schemas.microsoft.com/office/drawing/2014/main" val="20000"/>
                    </a:ext>
                  </a:extLst>
                </a:gridCol>
                <a:gridCol w="1916757">
                  <a:extLst>
                    <a:ext uri="{9D8B030D-6E8A-4147-A177-3AD203B41FA5}">
                      <a16:colId xmlns:a16="http://schemas.microsoft.com/office/drawing/2014/main" val="20001"/>
                    </a:ext>
                  </a:extLst>
                </a:gridCol>
                <a:gridCol w="2580473">
                  <a:extLst>
                    <a:ext uri="{9D8B030D-6E8A-4147-A177-3AD203B41FA5}">
                      <a16:colId xmlns:a16="http://schemas.microsoft.com/office/drawing/2014/main" val="20002"/>
                    </a:ext>
                  </a:extLst>
                </a:gridCol>
                <a:gridCol w="2123707">
                  <a:extLst>
                    <a:ext uri="{9D8B030D-6E8A-4147-A177-3AD203B41FA5}">
                      <a16:colId xmlns:a16="http://schemas.microsoft.com/office/drawing/2014/main" val="20003"/>
                    </a:ext>
                  </a:extLst>
                </a:gridCol>
                <a:gridCol w="2123707">
                  <a:extLst>
                    <a:ext uri="{9D8B030D-6E8A-4147-A177-3AD203B41FA5}">
                      <a16:colId xmlns:a16="http://schemas.microsoft.com/office/drawing/2014/main" val="20004"/>
                    </a:ext>
                  </a:extLst>
                </a:gridCol>
              </a:tblGrid>
              <a:tr h="476268">
                <a:tc>
                  <a:txBody>
                    <a:bodyPr/>
                    <a:lstStyle/>
                    <a:p>
                      <a:pPr>
                        <a:defRPr/>
                      </a:pPr>
                      <a:r>
                        <a:rPr lang="en-US"/>
                        <a:t>Title of the paper</a:t>
                      </a:r>
                      <a:endParaRPr/>
                    </a:p>
                  </a:txBody>
                  <a:tcPr/>
                </a:tc>
                <a:tc>
                  <a:txBody>
                    <a:bodyPr/>
                    <a:lstStyle/>
                    <a:p>
                      <a:pPr>
                        <a:defRPr/>
                      </a:pPr>
                      <a:r>
                        <a:rPr lang="en-US"/>
                        <a:t>Year of Publication</a:t>
                      </a:r>
                      <a:endParaRPr/>
                    </a:p>
                  </a:txBody>
                  <a:tcPr/>
                </a:tc>
                <a:tc>
                  <a:txBody>
                    <a:bodyPr/>
                    <a:lstStyle/>
                    <a:p>
                      <a:pPr>
                        <a:defRPr/>
                      </a:pPr>
                      <a:r>
                        <a:rPr lang="en-US"/>
                        <a:t>Journal/Conference Name</a:t>
                      </a:r>
                      <a:endParaRPr/>
                    </a:p>
                  </a:txBody>
                  <a:tcPr/>
                </a:tc>
                <a:tc>
                  <a:txBody>
                    <a:bodyPr/>
                    <a:lstStyle/>
                    <a:p>
                      <a:pPr>
                        <a:defRPr/>
                      </a:pPr>
                      <a:r>
                        <a:rPr lang="en-US" dirty="0"/>
                        <a:t>Advantages</a:t>
                      </a:r>
                      <a:endParaRPr dirty="0"/>
                    </a:p>
                  </a:txBody>
                  <a:tcPr/>
                </a:tc>
                <a:tc>
                  <a:txBody>
                    <a:bodyPr/>
                    <a:lstStyle/>
                    <a:p>
                      <a:pPr>
                        <a:defRPr/>
                      </a:pPr>
                      <a:r>
                        <a:rPr lang="en-US"/>
                        <a:t>Limitations</a:t>
                      </a:r>
                      <a:endParaRPr/>
                    </a:p>
                  </a:txBody>
                  <a:tcPr/>
                </a:tc>
                <a:extLst>
                  <a:ext uri="{0D108BD9-81ED-4DB2-BD59-A6C34878D82A}">
                    <a16:rowId xmlns:a16="http://schemas.microsoft.com/office/drawing/2014/main" val="10000"/>
                  </a:ext>
                </a:extLst>
              </a:tr>
              <a:tr h="1752303">
                <a:tc>
                  <a:txBody>
                    <a:bodyPr/>
                    <a:lstStyle/>
                    <a:p>
                      <a:pPr lvl="0" algn="l">
                        <a:buNone/>
                        <a:defRPr/>
                      </a:pPr>
                      <a:r>
                        <a:rPr lang="en-US" sz="1600" b="0" i="0" u="none" strike="noStrike" dirty="0">
                          <a:latin typeface="+mn-lt"/>
                        </a:rPr>
                        <a:t>A Survey on Customer Churn Prediction using Machine Learning Techniques</a:t>
                      </a:r>
                      <a:endParaRPr lang="en-US" sz="1600" b="0" i="0" u="none" strike="noStrike" dirty="0">
                        <a:latin typeface="Arial"/>
                      </a:endParaRPr>
                    </a:p>
                  </a:txBody>
                  <a:tcPr/>
                </a:tc>
                <a:tc>
                  <a:txBody>
                    <a:bodyPr/>
                    <a:lstStyle/>
                    <a:p>
                      <a:pPr lvl="0">
                        <a:buNone/>
                        <a:defRPr/>
                      </a:pPr>
                      <a:r>
                        <a:rPr lang="en-US" sz="1400" b="0" i="0" u="none" strike="noStrike">
                          <a:latin typeface="Arial"/>
                        </a:rPr>
                        <a:t>November 2016</a:t>
                      </a:r>
                      <a:endParaRPr/>
                    </a:p>
                  </a:txBody>
                  <a:tcPr/>
                </a:tc>
                <a:tc>
                  <a:txBody>
                    <a:bodyPr/>
                    <a:lstStyle/>
                    <a:p>
                      <a:pPr>
                        <a:defRPr/>
                      </a:pPr>
                      <a:r>
                        <a:rPr lang="en-US" dirty="0"/>
                        <a:t>International Journal of Computer Applications (0975 8887)</a:t>
                      </a:r>
                      <a:endParaRPr dirty="0"/>
                    </a:p>
                    <a:p>
                      <a:pPr>
                        <a:defRPr/>
                      </a:pPr>
                      <a:r>
                        <a:rPr lang="en-US" dirty="0"/>
                        <a:t>Volume 154 No.10,</a:t>
                      </a:r>
                      <a:endParaRPr dirty="0"/>
                    </a:p>
                  </a:txBody>
                  <a:tcPr/>
                </a:tc>
                <a:tc>
                  <a:txBody>
                    <a:bodyPr/>
                    <a:lstStyle/>
                    <a:p>
                      <a:pPr algn="just">
                        <a:defRPr/>
                      </a:pPr>
                      <a:r>
                        <a:rPr lang="en-US" sz="1400" b="0" i="0" u="none" strike="noStrike" cap="none" dirty="0">
                          <a:solidFill>
                            <a:schemeClr val="dk1"/>
                          </a:solidFill>
                          <a:latin typeface="+mn-lt"/>
                          <a:ea typeface="+mn-ea"/>
                          <a:cs typeface="+mn-cs"/>
                        </a:rPr>
                        <a:t> </a:t>
                      </a:r>
                      <a:r>
                        <a:rPr lang="en-US" sz="1200" b="0" i="0" u="none" strike="noStrike" cap="none" dirty="0">
                          <a:solidFill>
                            <a:schemeClr val="dk1"/>
                          </a:solidFill>
                          <a:latin typeface="+mn-lt"/>
                          <a:ea typeface="+mn-ea"/>
                          <a:cs typeface="+mn-cs"/>
                        </a:rPr>
                        <a:t>The company's churn rate is that it </a:t>
                      </a:r>
                      <a:r>
                        <a:rPr lang="en-US" sz="1200" b="1" i="0" u="none" strike="noStrike" cap="none" dirty="0">
                          <a:solidFill>
                            <a:schemeClr val="dk1"/>
                          </a:solidFill>
                          <a:latin typeface="+mn-lt"/>
                          <a:ea typeface="+mn-ea"/>
                          <a:cs typeface="+mn-cs"/>
                        </a:rPr>
                        <a:t>provides clarity on how well the business is retaining customers</a:t>
                      </a:r>
                      <a:r>
                        <a:rPr lang="en-US" sz="1200" b="0" i="0" u="none" strike="noStrike" cap="none" dirty="0">
                          <a:solidFill>
                            <a:schemeClr val="dk1"/>
                          </a:solidFill>
                          <a:latin typeface="+mn-lt"/>
                          <a:ea typeface="+mn-ea"/>
                          <a:cs typeface="+mn-cs"/>
                        </a:rPr>
                        <a:t>, which is a reflection on the quality of the service</a:t>
                      </a:r>
                      <a:endParaRPr lang="en-US" dirty="0"/>
                    </a:p>
                  </a:txBody>
                  <a:tcPr/>
                </a:tc>
                <a:tc>
                  <a:txBody>
                    <a:bodyPr/>
                    <a:lstStyle/>
                    <a:p>
                      <a:pPr>
                        <a:defRPr/>
                      </a:pPr>
                      <a:r>
                        <a:rPr sz="1200" b="1" i="0" u="none" dirty="0">
                          <a:solidFill>
                            <a:srgbClr val="202124"/>
                          </a:solidFill>
                          <a:latin typeface="Arial"/>
                          <a:ea typeface="Arial"/>
                          <a:cs typeface="Arial"/>
                        </a:rPr>
                        <a:t>It does not execute very well when the data set has more sound i.e. target classes are overlapping</a:t>
                      </a:r>
                      <a:r>
                        <a:rPr sz="1200" b="0" i="0" u="none" dirty="0">
                          <a:solidFill>
                            <a:srgbClr val="202124"/>
                          </a:solidFill>
                          <a:latin typeface="Arial"/>
                          <a:ea typeface="Arial"/>
                          <a:cs typeface="Arial"/>
                        </a:rPr>
                        <a:t>. In cases where the number of properties for each data point outstrips the number of training data specimens</a:t>
                      </a:r>
                      <a:endParaRPr lang="en-US" dirty="0"/>
                    </a:p>
                  </a:txBody>
                  <a:tcPr/>
                </a:tc>
                <a:extLst>
                  <a:ext uri="{0D108BD9-81ED-4DB2-BD59-A6C34878D82A}">
                    <a16:rowId xmlns:a16="http://schemas.microsoft.com/office/drawing/2014/main" val="10001"/>
                  </a:ext>
                </a:extLst>
              </a:tr>
              <a:tr h="1418531">
                <a:tc>
                  <a:txBody>
                    <a:bodyPr/>
                    <a:lstStyle/>
                    <a:p>
                      <a:pPr>
                        <a:defRPr/>
                      </a:pPr>
                      <a:r>
                        <a:rPr lang="en-US"/>
                        <a:t>A Proposed Churn Prediction Model</a:t>
                      </a:r>
                      <a:endParaRPr/>
                    </a:p>
                  </a:txBody>
                  <a:tcPr/>
                </a:tc>
                <a:tc>
                  <a:txBody>
                    <a:bodyPr/>
                    <a:lstStyle/>
                    <a:p>
                      <a:pPr>
                        <a:defRPr/>
                      </a:pPr>
                      <a:r>
                        <a:rPr lang="en-IN"/>
                        <a:t>June-July 2012, pp.693-697</a:t>
                      </a:r>
                      <a:endParaRPr lang="en-US"/>
                    </a:p>
                  </a:txBody>
                  <a:tcPr/>
                </a:tc>
                <a:tc>
                  <a:txBody>
                    <a:bodyPr/>
                    <a:lstStyle/>
                    <a:p>
                      <a:pPr>
                        <a:defRPr/>
                      </a:pPr>
                      <a:r>
                        <a:rPr lang="en-US" sz="1200" dirty="0"/>
                        <a:t>Essam Shaaban, Yehia Helmy, Ayman </a:t>
                      </a:r>
                      <a:r>
                        <a:rPr lang="en-US" sz="1200" dirty="0" err="1"/>
                        <a:t>Khedr</a:t>
                      </a:r>
                      <a:r>
                        <a:rPr lang="en-US" sz="1200" dirty="0"/>
                        <a:t>, Mona Nasr / International Journal of Engineering Research and Applications (IJERA)</a:t>
                      </a:r>
                      <a:endParaRPr dirty="0"/>
                    </a:p>
                  </a:txBody>
                  <a:tcPr/>
                </a:tc>
                <a:tc>
                  <a:txBody>
                    <a:bodyPr/>
                    <a:lstStyle/>
                    <a:p>
                      <a:pPr>
                        <a:defRPr/>
                      </a:pPr>
                      <a:r>
                        <a:rPr sz="1200" b="0" i="0" u="none" spc="11">
                          <a:solidFill>
                            <a:srgbClr val="222222"/>
                          </a:solidFill>
                          <a:latin typeface="Arial"/>
                          <a:ea typeface="Arial"/>
                          <a:cs typeface="Arial"/>
                        </a:rPr>
                        <a:t>A model will identify which of these attributes has the highest predictive value and, ultimately, whether the visitor to the company’s website will make a purchase.</a:t>
                      </a:r>
                      <a:endParaRPr sz="1400" b="0" i="0" u="none">
                        <a:solidFill>
                          <a:srgbClr val="000000"/>
                        </a:solidFill>
                        <a:latin typeface="Arial"/>
                        <a:ea typeface="Arial"/>
                        <a:cs typeface="Arial"/>
                      </a:endParaRPr>
                    </a:p>
                  </a:txBody>
                  <a:tcPr/>
                </a:tc>
                <a:tc>
                  <a:txBody>
                    <a:bodyPr/>
                    <a:lstStyle/>
                    <a:p>
                      <a:pPr>
                        <a:defRPr/>
                      </a:pPr>
                      <a:r>
                        <a:rPr sz="1200" b="0" i="0" u="none" dirty="0">
                          <a:solidFill>
                            <a:srgbClr val="202124"/>
                          </a:solidFill>
                          <a:latin typeface="Arial"/>
                          <a:ea typeface="Arial"/>
                          <a:cs typeface="Arial"/>
                        </a:rPr>
                        <a:t>One of the limitations of decision trees is that </a:t>
                      </a:r>
                      <a:r>
                        <a:rPr sz="1200" b="1" i="0" u="none" dirty="0">
                          <a:solidFill>
                            <a:srgbClr val="202124"/>
                          </a:solidFill>
                          <a:latin typeface="Arial"/>
                          <a:ea typeface="Arial"/>
                          <a:cs typeface="Arial"/>
                        </a:rPr>
                        <a:t>they are largely unstable compared to other decision predictors</a:t>
                      </a:r>
                      <a:r>
                        <a:rPr lang="en-IN" sz="1200" b="1" i="0" u="none" dirty="0">
                          <a:solidFill>
                            <a:srgbClr val="202124"/>
                          </a:solidFill>
                          <a:latin typeface="Arial"/>
                          <a:ea typeface="Arial"/>
                          <a:cs typeface="Arial"/>
                        </a:rPr>
                        <a:t>.</a:t>
                      </a:r>
                      <a:endParaRPr lang="en-US" dirty="0"/>
                    </a:p>
                  </a:txBody>
                  <a:tcPr/>
                </a:tc>
                <a:extLst>
                  <a:ext uri="{0D108BD9-81ED-4DB2-BD59-A6C34878D82A}">
                    <a16:rowId xmlns:a16="http://schemas.microsoft.com/office/drawing/2014/main" val="10002"/>
                  </a:ext>
                </a:extLst>
              </a:tr>
              <a:tr h="1418531">
                <a:tc>
                  <a:txBody>
                    <a:bodyPr/>
                    <a:lstStyle/>
                    <a:p>
                      <a:pPr>
                        <a:defRPr/>
                      </a:pPr>
                      <a:r>
                        <a:rPr lang="en-US"/>
                        <a:t>A Prediction Model of Customer Churn considering Customer</a:t>
                      </a:r>
                      <a:endParaRPr/>
                    </a:p>
                    <a:p>
                      <a:pPr>
                        <a:defRPr/>
                      </a:pPr>
                      <a:r>
                        <a:rPr lang="en-US"/>
                        <a:t>Value:</a:t>
                      </a:r>
                      <a:endParaRPr/>
                    </a:p>
                  </a:txBody>
                  <a:tcPr/>
                </a:tc>
                <a:tc>
                  <a:txBody>
                    <a:bodyPr/>
                    <a:lstStyle/>
                    <a:p>
                      <a:pPr>
                        <a:defRPr/>
                      </a:pPr>
                      <a:r>
                        <a:rPr lang="en-US"/>
                        <a:t>Published 9 August 2021</a:t>
                      </a:r>
                      <a:endParaRPr/>
                    </a:p>
                  </a:txBody>
                  <a:tcPr/>
                </a:tc>
                <a:tc>
                  <a:txBody>
                    <a:bodyPr/>
                    <a:lstStyle/>
                    <a:p>
                      <a:pPr>
                        <a:defRPr/>
                      </a:pPr>
                      <a:r>
                        <a:rPr lang="en-US" sz="1300"/>
                        <a:t>Hindawi</a:t>
                      </a:r>
                    </a:p>
                    <a:p>
                      <a:pPr>
                        <a:defRPr/>
                      </a:pPr>
                      <a:r>
                        <a:rPr lang="en-US" sz="1300"/>
                        <a:t>Discrete Dynamics in Nature and Society</a:t>
                      </a:r>
                      <a:endParaRPr/>
                    </a:p>
                  </a:txBody>
                  <a:tcPr/>
                </a:tc>
                <a:tc>
                  <a:txBody>
                    <a:bodyPr/>
                    <a:lstStyle/>
                    <a:p>
                      <a:pPr algn="l">
                        <a:defRPr/>
                      </a:pPr>
                      <a:r>
                        <a:rPr sz="1200" b="1" i="0" u="none" dirty="0">
                          <a:solidFill>
                            <a:srgbClr val="202124"/>
                          </a:solidFill>
                          <a:latin typeface="Arial"/>
                          <a:ea typeface="Arial"/>
                          <a:cs typeface="Arial"/>
                        </a:rPr>
                        <a:t>The model works comparably well when there is an understandable margin of dissociation between classes</a:t>
                      </a:r>
                      <a:r>
                        <a:rPr sz="1200" b="0" i="0" u="none" dirty="0">
                          <a:solidFill>
                            <a:srgbClr val="202124"/>
                          </a:solidFill>
                          <a:latin typeface="Arial"/>
                          <a:ea typeface="Arial"/>
                          <a:cs typeface="Arial"/>
                        </a:rPr>
                        <a:t>. It is more productive in high dimensional spaces. </a:t>
                      </a:r>
                      <a:endParaRPr lang="en-US" dirty="0"/>
                    </a:p>
                  </a:txBody>
                  <a:tcPr/>
                </a:tc>
                <a:tc>
                  <a:txBody>
                    <a:bodyPr/>
                    <a:lstStyle/>
                    <a:p>
                      <a:pPr>
                        <a:defRPr/>
                      </a:pPr>
                      <a:r>
                        <a:rPr sz="1200" b="0" i="0" u="none" dirty="0">
                          <a:solidFill>
                            <a:srgbClr val="000000"/>
                          </a:solidFill>
                          <a:latin typeface="Arial"/>
                          <a:ea typeface="Arial"/>
                          <a:cs typeface="Arial"/>
                        </a:rPr>
                        <a:t>The operating data from only one telecom operator are taken into account in the research; that is to say, the selection of data is limited to some extent,</a:t>
                      </a:r>
                      <a:endParaRPr lang="en-US"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7" name="Google Shape;197;p44"/>
          <p:cNvSpPr/>
          <p:nvPr/>
        </p:nvSpPr>
        <p:spPr bwMode="auto">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Arial"/>
              <a:ea typeface="Arial"/>
              <a:cs typeface="Arial"/>
            </a:endParaRPr>
          </a:p>
        </p:txBody>
      </p:sp>
      <p:sp>
        <p:nvSpPr>
          <p:cNvPr id="198" name="Google Shape;198;p44"/>
          <p:cNvSpPr txBox="1"/>
          <p:nvPr/>
        </p:nvSpPr>
        <p:spPr bwMode="auto">
          <a:xfrm>
            <a:off x="1141075" y="1903925"/>
            <a:ext cx="10218299" cy="4619400"/>
          </a:xfrm>
          <a:prstGeom prst="rect">
            <a:avLst/>
          </a:prstGeom>
          <a:noFill/>
          <a:ln>
            <a:noFill/>
          </a:ln>
        </p:spPr>
        <p:txBody>
          <a:bodyPr spcFirstLastPara="1" wrap="square" lIns="91425" tIns="45700" rIns="91425" bIns="45700" anchor="t" anchorCtr="0">
            <a:noAutofit/>
          </a:bodyPr>
          <a:lstStyle/>
          <a:p>
            <a:pPr marL="457200" marR="0" lvl="0" indent="-355600" algn="just">
              <a:lnSpc>
                <a:spcPct val="100000"/>
              </a:lnSpc>
              <a:spcBef>
                <a:spcPts val="0"/>
              </a:spcBef>
              <a:spcAft>
                <a:spcPts val="0"/>
              </a:spcAft>
              <a:buClr>
                <a:schemeClr val="accent1"/>
              </a:buClr>
              <a:buSzPts val="2000"/>
              <a:buFont typeface="Calibri"/>
              <a:buChar char="●"/>
              <a:defRPr/>
            </a:pPr>
            <a:endParaRPr sz="2400">
              <a:solidFill>
                <a:schemeClr val="accent1"/>
              </a:solidFill>
              <a:latin typeface="Calibri"/>
              <a:ea typeface="Calibri"/>
              <a:cs typeface="Calibri"/>
            </a:endParaRPr>
          </a:p>
        </p:txBody>
      </p:sp>
      <p:sp>
        <p:nvSpPr>
          <p:cNvPr id="199" name="Google Shape;199;p44"/>
          <p:cNvSpPr txBox="1"/>
          <p:nvPr/>
        </p:nvSpPr>
        <p:spPr bwMode="auto">
          <a:xfrm>
            <a:off x="3934025" y="1119450"/>
            <a:ext cx="8694000" cy="461700"/>
          </a:xfrm>
          <a:prstGeom prst="rect">
            <a:avLst/>
          </a:prstGeom>
          <a:noFill/>
          <a:ln>
            <a:noFill/>
          </a:ln>
        </p:spPr>
        <p:txBody>
          <a:bodyPr spcFirstLastPara="1" wrap="square" lIns="91425" tIns="45700" rIns="91425" bIns="45700" anchor="t" anchorCtr="0">
            <a:spAutoFit/>
          </a:bodyPr>
          <a:lstStyle/>
          <a:p>
            <a:pPr marL="4000491" marR="0" lvl="0" indent="-342890" algn="l">
              <a:lnSpc>
                <a:spcPct val="100000"/>
              </a:lnSpc>
              <a:spcBef>
                <a:spcPts val="0"/>
              </a:spcBef>
              <a:spcAft>
                <a:spcPts val="0"/>
              </a:spcAft>
              <a:buClr>
                <a:srgbClr val="000000"/>
              </a:buClr>
              <a:buSzPts val="2400"/>
              <a:buFont typeface="Arial"/>
              <a:buNone/>
              <a:defRPr/>
            </a:pPr>
            <a:r>
              <a:rPr lang="en-US" sz="2400" b="0" i="0" u="none" strike="noStrike" cap="none">
                <a:solidFill>
                  <a:schemeClr val="accent1"/>
                </a:solidFill>
                <a:latin typeface="Calibri"/>
                <a:ea typeface="Calibri"/>
                <a:cs typeface="Calibri"/>
              </a:rPr>
              <a:t>Literature Survey</a:t>
            </a:r>
            <a:endParaRPr sz="1400" b="0" i="0" u="none" strike="noStrike" cap="none">
              <a:solidFill>
                <a:schemeClr val="accent1"/>
              </a:solidFill>
              <a:latin typeface="Calibri"/>
              <a:ea typeface="Calibri"/>
              <a:cs typeface="Calibri"/>
            </a:endParaRPr>
          </a:p>
        </p:txBody>
      </p:sp>
      <p:graphicFrame>
        <p:nvGraphicFramePr>
          <p:cNvPr id="2" name="Table 2"/>
          <p:cNvGraphicFramePr>
            <a:graphicFrameLocks noGrp="1"/>
          </p:cNvGraphicFramePr>
          <p:nvPr>
            <p:extLst>
              <p:ext uri="{D42A27DB-BD31-4B8C-83A1-F6EECF244321}">
                <p14:modId xmlns:p14="http://schemas.microsoft.com/office/powerpoint/2010/main" val="4011633466"/>
              </p:ext>
            </p:extLst>
          </p:nvPr>
        </p:nvGraphicFramePr>
        <p:xfrm>
          <a:off x="739112" y="1668545"/>
          <a:ext cx="10713775" cy="5090160"/>
        </p:xfrm>
        <a:graphic>
          <a:graphicData uri="http://schemas.openxmlformats.org/drawingml/2006/table">
            <a:tbl>
              <a:tblPr firstRow="1" bandRow="1">
                <a:tableStyleId>{EB762E75-A626-D802-3268-635E78C28F39}</a:tableStyleId>
              </a:tblPr>
              <a:tblGrid>
                <a:gridCol w="1719318">
                  <a:extLst>
                    <a:ext uri="{9D8B030D-6E8A-4147-A177-3AD203B41FA5}">
                      <a16:colId xmlns:a16="http://schemas.microsoft.com/office/drawing/2014/main" val="20000"/>
                    </a:ext>
                  </a:extLst>
                </a:gridCol>
                <a:gridCol w="1078415">
                  <a:extLst>
                    <a:ext uri="{9D8B030D-6E8A-4147-A177-3AD203B41FA5}">
                      <a16:colId xmlns:a16="http://schemas.microsoft.com/office/drawing/2014/main" val="20001"/>
                    </a:ext>
                  </a:extLst>
                </a:gridCol>
                <a:gridCol w="2155401">
                  <a:extLst>
                    <a:ext uri="{9D8B030D-6E8A-4147-A177-3AD203B41FA5}">
                      <a16:colId xmlns:a16="http://schemas.microsoft.com/office/drawing/2014/main" val="20002"/>
                    </a:ext>
                  </a:extLst>
                </a:gridCol>
                <a:gridCol w="4076162">
                  <a:extLst>
                    <a:ext uri="{9D8B030D-6E8A-4147-A177-3AD203B41FA5}">
                      <a16:colId xmlns:a16="http://schemas.microsoft.com/office/drawing/2014/main" val="20003"/>
                    </a:ext>
                  </a:extLst>
                </a:gridCol>
                <a:gridCol w="1684479">
                  <a:extLst>
                    <a:ext uri="{9D8B030D-6E8A-4147-A177-3AD203B41FA5}">
                      <a16:colId xmlns:a16="http://schemas.microsoft.com/office/drawing/2014/main" val="20004"/>
                    </a:ext>
                  </a:extLst>
                </a:gridCol>
              </a:tblGrid>
              <a:tr h="324184">
                <a:tc>
                  <a:txBody>
                    <a:bodyPr/>
                    <a:lstStyle/>
                    <a:p>
                      <a:pPr>
                        <a:defRPr/>
                      </a:pPr>
                      <a:r>
                        <a:rPr lang="en-US"/>
                        <a:t>Title of the paper</a:t>
                      </a:r>
                      <a:endParaRPr/>
                    </a:p>
                  </a:txBody>
                  <a:tcPr/>
                </a:tc>
                <a:tc>
                  <a:txBody>
                    <a:bodyPr/>
                    <a:lstStyle/>
                    <a:p>
                      <a:pPr>
                        <a:defRPr/>
                      </a:pPr>
                      <a:r>
                        <a:rPr lang="en-US"/>
                        <a:t>Year of Publication</a:t>
                      </a:r>
                      <a:endParaRPr/>
                    </a:p>
                  </a:txBody>
                  <a:tcPr/>
                </a:tc>
                <a:tc>
                  <a:txBody>
                    <a:bodyPr/>
                    <a:lstStyle/>
                    <a:p>
                      <a:pPr>
                        <a:defRPr/>
                      </a:pPr>
                      <a:r>
                        <a:rPr lang="en-US"/>
                        <a:t>Journal/Conference Name</a:t>
                      </a:r>
                      <a:endParaRPr/>
                    </a:p>
                  </a:txBody>
                  <a:tcPr/>
                </a:tc>
                <a:tc>
                  <a:txBody>
                    <a:bodyPr/>
                    <a:lstStyle/>
                    <a:p>
                      <a:pPr>
                        <a:defRPr/>
                      </a:pPr>
                      <a:r>
                        <a:rPr lang="en-US"/>
                        <a:t>Advantages</a:t>
                      </a:r>
                      <a:endParaRPr/>
                    </a:p>
                  </a:txBody>
                  <a:tcPr/>
                </a:tc>
                <a:tc>
                  <a:txBody>
                    <a:bodyPr/>
                    <a:lstStyle/>
                    <a:p>
                      <a:pPr>
                        <a:defRPr/>
                      </a:pPr>
                      <a:r>
                        <a:rPr lang="en-US"/>
                        <a:t>Limitations</a:t>
                      </a:r>
                      <a:endParaRPr/>
                    </a:p>
                  </a:txBody>
                  <a:tcPr/>
                </a:tc>
                <a:extLst>
                  <a:ext uri="{0D108BD9-81ED-4DB2-BD59-A6C34878D82A}">
                    <a16:rowId xmlns:a16="http://schemas.microsoft.com/office/drawing/2014/main" val="10000"/>
                  </a:ext>
                </a:extLst>
              </a:tr>
              <a:tr h="1156161">
                <a:tc>
                  <a:txBody>
                    <a:bodyPr/>
                    <a:lstStyle/>
                    <a:p>
                      <a:pPr>
                        <a:defRPr/>
                      </a:pPr>
                      <a:r>
                        <a:rPr lang="en-US" dirty="0"/>
                        <a:t>Customer Churn Prediction Model</a:t>
                      </a:r>
                      <a:endParaRPr dirty="0"/>
                    </a:p>
                  </a:txBody>
                  <a:tcPr/>
                </a:tc>
                <a:tc>
                  <a:txBody>
                    <a:bodyPr/>
                    <a:lstStyle/>
                    <a:p>
                      <a:pPr>
                        <a:defRPr/>
                      </a:pPr>
                      <a:r>
                        <a:rPr lang="en-US" dirty="0"/>
                        <a:t>2020</a:t>
                      </a:r>
                      <a:endParaRPr dirty="0"/>
                    </a:p>
                  </a:txBody>
                  <a:tcPr/>
                </a:tc>
                <a:tc>
                  <a:txBody>
                    <a:bodyPr/>
                    <a:lstStyle/>
                    <a:p>
                      <a:pPr algn="l">
                        <a:defRPr/>
                      </a:pPr>
                      <a:r>
                        <a:rPr lang="en-US"/>
                        <a:t>(IJACSA) International Journal of Advanced Computer Science and Applications,</a:t>
                      </a:r>
                      <a:endParaRPr/>
                    </a:p>
                    <a:p>
                      <a:pPr algn="l">
                        <a:defRPr/>
                      </a:pPr>
                      <a:r>
                        <a:rPr lang="en-US"/>
                        <a:t>Vol. 11, No. 5,</a:t>
                      </a:r>
                      <a:endParaRPr/>
                    </a:p>
                  </a:txBody>
                  <a:tcPr/>
                </a:tc>
                <a:tc>
                  <a:txBody>
                    <a:bodyPr/>
                    <a:lstStyle/>
                    <a:p>
                      <a:pPr>
                        <a:defRPr/>
                      </a:pPr>
                      <a:r>
                        <a:rPr lang="en-US" sz="1200" b="0" i="0" u="none" strike="noStrike" cap="none" spc="0">
                          <a:solidFill>
                            <a:schemeClr val="dk1"/>
                          </a:solidFill>
                          <a:latin typeface="Arial"/>
                          <a:ea typeface="Arial"/>
                          <a:cs typeface="Arial"/>
                        </a:rPr>
                        <a:t>The importance of this research paper comes from the</a:t>
                      </a:r>
                    </a:p>
                    <a:p>
                      <a:pPr>
                        <a:defRPr/>
                      </a:pPr>
                      <a:r>
                        <a:rPr lang="en-US" sz="1200" b="0" i="0" u="none" strike="noStrike" cap="none" spc="0">
                          <a:solidFill>
                            <a:schemeClr val="dk1"/>
                          </a:solidFill>
                          <a:latin typeface="Arial"/>
                          <a:ea typeface="Arial"/>
                          <a:cs typeface="Arial"/>
                        </a:rPr>
                        <a:t>importance of customer churn in the telecom sector. It helps</a:t>
                      </a:r>
                    </a:p>
                    <a:p>
                      <a:pPr>
                        <a:defRPr/>
                      </a:pPr>
                      <a:r>
                        <a:rPr lang="en-US" sz="1200" b="0" i="0" u="none" strike="noStrike" cap="none" spc="0">
                          <a:solidFill>
                            <a:schemeClr val="dk1"/>
                          </a:solidFill>
                          <a:latin typeface="Arial"/>
                          <a:ea typeface="Arial"/>
                          <a:cs typeface="Arial"/>
                        </a:rPr>
                        <a:t>companies to make more profit as customer churn is</a:t>
                      </a:r>
                    </a:p>
                    <a:p>
                      <a:pPr>
                        <a:defRPr/>
                      </a:pPr>
                      <a:r>
                        <a:rPr lang="en-US" sz="1200" b="0" i="0" u="none" strike="noStrike" cap="none" spc="0">
                          <a:solidFill>
                            <a:schemeClr val="dk1"/>
                          </a:solidFill>
                          <a:latin typeface="Arial"/>
                          <a:ea typeface="Arial"/>
                          <a:cs typeface="Arial"/>
                        </a:rPr>
                        <a:t>considered as one of the most important sources of income for</a:t>
                      </a:r>
                    </a:p>
                    <a:p>
                      <a:pPr>
                        <a:defRPr/>
                      </a:pPr>
                      <a:r>
                        <a:rPr lang="en-US" sz="1200" b="0" i="0" u="none" strike="noStrike" cap="none" spc="0">
                          <a:solidFill>
                            <a:schemeClr val="dk1"/>
                          </a:solidFill>
                          <a:latin typeface="Arial"/>
                          <a:ea typeface="Arial"/>
                          <a:cs typeface="Arial"/>
                        </a:rPr>
                        <a:t>the telecom sector.</a:t>
                      </a:r>
                    </a:p>
                  </a:txBody>
                  <a:tcPr/>
                </a:tc>
                <a:tc>
                  <a:txBody>
                    <a:bodyPr/>
                    <a:lstStyle/>
                    <a:p>
                      <a:pPr>
                        <a:defRPr/>
                      </a:pPr>
                      <a:r>
                        <a:rPr sz="1200" b="0" i="0" u="none" dirty="0">
                          <a:solidFill>
                            <a:schemeClr val="tx1"/>
                          </a:solidFill>
                          <a:latin typeface="Arial"/>
                          <a:ea typeface="Arial"/>
                          <a:cs typeface="Arial"/>
                        </a:rPr>
                        <a:t>Logistic Regression is strictly a classification method and it has lots of competition. (SVMs, Naive Bayes, Random Forests, </a:t>
                      </a:r>
                      <a:r>
                        <a:rPr sz="1200" b="0" i="0" u="none" dirty="0" err="1">
                          <a:solidFill>
                            <a:schemeClr val="tx1"/>
                          </a:solidFill>
                          <a:latin typeface="Arial"/>
                          <a:ea typeface="Arial"/>
                          <a:cs typeface="Arial"/>
                        </a:rPr>
                        <a:t>kNN</a:t>
                      </a:r>
                      <a:r>
                        <a:rPr sz="1200" b="0" i="0" u="none" dirty="0">
                          <a:solidFill>
                            <a:schemeClr val="tx1"/>
                          </a:solidFill>
                          <a:latin typeface="Arial"/>
                          <a:ea typeface="Arial"/>
                          <a:cs typeface="Arial"/>
                        </a:rPr>
                        <a:t> etc.)</a:t>
                      </a:r>
                      <a:br>
                        <a:rPr sz="1200" b="0" i="1" u="none" dirty="0">
                          <a:solidFill>
                            <a:srgbClr val="636C80"/>
                          </a:solidFill>
                          <a:latin typeface="Times New Roman"/>
                          <a:ea typeface="Times New Roman"/>
                          <a:cs typeface="Times New Roman"/>
                        </a:rPr>
                      </a:br>
                      <a:endParaRPr lang="en-US" dirty="0"/>
                    </a:p>
                  </a:txBody>
                  <a:tcPr/>
                </a:tc>
                <a:extLst>
                  <a:ext uri="{0D108BD9-81ED-4DB2-BD59-A6C34878D82A}">
                    <a16:rowId xmlns:a16="http://schemas.microsoft.com/office/drawing/2014/main" val="10001"/>
                  </a:ext>
                </a:extLst>
              </a:tr>
              <a:tr h="1156987">
                <a:tc>
                  <a:txBody>
                    <a:bodyPr/>
                    <a:lstStyle/>
                    <a:p>
                      <a:pPr>
                        <a:defRPr/>
                      </a:pPr>
                      <a:r>
                        <a:rPr lang="en-US"/>
                        <a:t>Model of Customer Churn Prediction on Support Vector</a:t>
                      </a:r>
                      <a:endParaRPr/>
                    </a:p>
                    <a:p>
                      <a:pPr>
                        <a:defRPr/>
                      </a:pPr>
                      <a:r>
                        <a:rPr lang="en-US"/>
                        <a:t>Machine</a:t>
                      </a:r>
                      <a:endParaRPr/>
                    </a:p>
                  </a:txBody>
                  <a:tcPr/>
                </a:tc>
                <a:tc>
                  <a:txBody>
                    <a:bodyPr/>
                    <a:lstStyle/>
                    <a:p>
                      <a:pPr>
                        <a:defRPr/>
                      </a:pPr>
                      <a:r>
                        <a:rPr lang="en-US"/>
                        <a:t>January 2008</a:t>
                      </a:r>
                      <a:endParaRPr/>
                    </a:p>
                  </a:txBody>
                  <a:tcPr/>
                </a:tc>
                <a:tc>
                  <a:txBody>
                    <a:bodyPr/>
                    <a:lstStyle/>
                    <a:p>
                      <a:pPr>
                        <a:defRPr/>
                      </a:pPr>
                      <a:r>
                        <a:rPr lang="en-US" dirty="0"/>
                        <a:t>Online English edition of the Chinese language journal</a:t>
                      </a:r>
                      <a:endParaRPr dirty="0"/>
                    </a:p>
                  </a:txBody>
                  <a:tcPr/>
                </a:tc>
                <a:tc>
                  <a:txBody>
                    <a:bodyPr/>
                    <a:lstStyle/>
                    <a:p>
                      <a:pPr>
                        <a:defRPr/>
                      </a:pPr>
                      <a:r>
                        <a:rPr sz="1200" b="0" i="0" u="none" dirty="0">
                          <a:solidFill>
                            <a:srgbClr val="000000"/>
                          </a:solidFill>
                          <a:latin typeface="Arial"/>
                          <a:ea typeface="Arial"/>
                          <a:cs typeface="Arial"/>
                        </a:rPr>
                        <a:t>SVM is a general learning arithmetic based on the statistics learning theory, and it can solve the nonlinearity, high dimension, and local minimization problems, which are insoluble for traditional methods in the customer churn prediction of telecommunication</a:t>
                      </a:r>
                      <a:endParaRPr dirty="0">
                        <a:latin typeface="Arial"/>
                        <a:ea typeface="Arial"/>
                        <a:cs typeface="Arial"/>
                      </a:endParaRPr>
                    </a:p>
                  </a:txBody>
                  <a:tcPr/>
                </a:tc>
                <a:tc>
                  <a:txBody>
                    <a:bodyPr/>
                    <a:lstStyle/>
                    <a:p>
                      <a:pPr>
                        <a:defRPr/>
                      </a:pPr>
                      <a:r>
                        <a:rPr sz="1200" b="1" i="0" u="none" dirty="0">
                          <a:solidFill>
                            <a:srgbClr val="202124"/>
                          </a:solidFill>
                          <a:latin typeface="Arial"/>
                          <a:ea typeface="Arial"/>
                          <a:cs typeface="Arial"/>
                        </a:rPr>
                        <a:t>It does not execute very well when the data set has more sound i.e. target classes are overlapping</a:t>
                      </a:r>
                      <a:r>
                        <a:rPr sz="1200" b="0" i="0" u="none" dirty="0">
                          <a:solidFill>
                            <a:srgbClr val="202124"/>
                          </a:solidFill>
                          <a:latin typeface="Arial"/>
                          <a:ea typeface="Arial"/>
                          <a:cs typeface="Arial"/>
                        </a:rPr>
                        <a:t>. </a:t>
                      </a:r>
                      <a:endParaRPr lang="en-US" dirty="0"/>
                    </a:p>
                  </a:txBody>
                  <a:tcPr/>
                </a:tc>
                <a:extLst>
                  <a:ext uri="{0D108BD9-81ED-4DB2-BD59-A6C34878D82A}">
                    <a16:rowId xmlns:a16="http://schemas.microsoft.com/office/drawing/2014/main" val="10002"/>
                  </a:ext>
                </a:extLst>
              </a:tr>
              <a:tr h="798301">
                <a:tc>
                  <a:txBody>
                    <a:bodyPr/>
                    <a:lstStyle/>
                    <a:p>
                      <a:pPr>
                        <a:defRPr/>
                      </a:pPr>
                      <a:r>
                        <a:rPr lang="en-US" dirty="0"/>
                        <a:t>Building comprehensible customer churn prediction models with advanced</a:t>
                      </a:r>
                      <a:endParaRPr dirty="0"/>
                    </a:p>
                    <a:p>
                      <a:pPr>
                        <a:defRPr/>
                      </a:pPr>
                      <a:r>
                        <a:rPr lang="en-US" dirty="0"/>
                        <a:t>rule induction techniques</a:t>
                      </a:r>
                      <a:endParaRPr dirty="0"/>
                    </a:p>
                  </a:txBody>
                  <a:tcPr/>
                </a:tc>
                <a:tc>
                  <a:txBody>
                    <a:bodyPr/>
                    <a:lstStyle/>
                    <a:p>
                      <a:pPr>
                        <a:defRPr/>
                      </a:pPr>
                      <a:r>
                        <a:rPr lang="en-US"/>
                        <a:t>2010</a:t>
                      </a:r>
                      <a:endParaRPr/>
                    </a:p>
                  </a:txBody>
                  <a:tcPr/>
                </a:tc>
                <a:tc>
                  <a:txBody>
                    <a:bodyPr/>
                    <a:lstStyle/>
                    <a:p>
                      <a:pPr>
                        <a:defRPr/>
                      </a:pPr>
                      <a:r>
                        <a:rPr lang="en-US"/>
                        <a:t>Expert Systems with Applications ,An international journal</a:t>
                      </a:r>
                      <a:endParaRPr/>
                    </a:p>
                  </a:txBody>
                  <a:tcPr/>
                </a:tc>
                <a:tc>
                  <a:txBody>
                    <a:bodyPr/>
                    <a:lstStyle/>
                    <a:p>
                      <a:pPr>
                        <a:defRPr/>
                      </a:pPr>
                      <a:r>
                        <a:rPr sz="1350" b="0" i="0" u="none">
                          <a:solidFill>
                            <a:srgbClr val="2E2E2E"/>
                          </a:solidFill>
                          <a:latin typeface="Arial"/>
                          <a:ea typeface="Arial"/>
                          <a:cs typeface="Arial"/>
                        </a:rPr>
                        <a:t>As churn prediction models should be both accurate and comprehensible, we will focus on the use of rule-based classification techniques. </a:t>
                      </a:r>
                      <a:endParaRPr lang="en-US"/>
                    </a:p>
                  </a:txBody>
                  <a:tcPr/>
                </a:tc>
                <a:tc>
                  <a:txBody>
                    <a:bodyPr/>
                    <a:lstStyle/>
                    <a:p>
                      <a:pPr>
                        <a:defRPr/>
                      </a:pPr>
                      <a:r>
                        <a:rPr lang="en-US" dirty="0"/>
                        <a:t>t</a:t>
                      </a:r>
                      <a:r>
                        <a:rPr sz="1150" b="0" i="0" u="none" dirty="0">
                          <a:solidFill>
                            <a:srgbClr val="282829"/>
                          </a:solidFill>
                          <a:latin typeface="Arial"/>
                          <a:ea typeface="Arial"/>
                          <a:cs typeface="Arial"/>
                        </a:rPr>
                        <a:t>hey may become very hard to reason about and verify, due to their complexity and possible</a:t>
                      </a:r>
                      <a:endParaRPr lang="en-US"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7" name="Google Shape;197;p44"/>
          <p:cNvSpPr/>
          <p:nvPr/>
        </p:nvSpPr>
        <p:spPr bwMode="auto">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Arial"/>
              <a:ea typeface="Arial"/>
              <a:cs typeface="Arial"/>
            </a:endParaRPr>
          </a:p>
        </p:txBody>
      </p:sp>
      <p:sp>
        <p:nvSpPr>
          <p:cNvPr id="198" name="Google Shape;198;p44"/>
          <p:cNvSpPr txBox="1"/>
          <p:nvPr/>
        </p:nvSpPr>
        <p:spPr bwMode="auto">
          <a:xfrm>
            <a:off x="1141075" y="1903925"/>
            <a:ext cx="10218299" cy="4619400"/>
          </a:xfrm>
          <a:prstGeom prst="rect">
            <a:avLst/>
          </a:prstGeom>
          <a:noFill/>
          <a:ln>
            <a:noFill/>
          </a:ln>
        </p:spPr>
        <p:txBody>
          <a:bodyPr spcFirstLastPara="1" wrap="square" lIns="91425" tIns="45700" rIns="91425" bIns="45700" anchor="t" anchorCtr="0">
            <a:noAutofit/>
          </a:bodyPr>
          <a:lstStyle/>
          <a:p>
            <a:pPr marL="457200" marR="0" lvl="0" indent="-355600" algn="just">
              <a:lnSpc>
                <a:spcPct val="100000"/>
              </a:lnSpc>
              <a:spcBef>
                <a:spcPts val="0"/>
              </a:spcBef>
              <a:spcAft>
                <a:spcPts val="0"/>
              </a:spcAft>
              <a:buClr>
                <a:schemeClr val="accent1"/>
              </a:buClr>
              <a:buSzPts val="2000"/>
              <a:buFont typeface="Calibri"/>
              <a:buChar char="●"/>
              <a:defRPr/>
            </a:pPr>
            <a:endParaRPr sz="2400">
              <a:solidFill>
                <a:schemeClr val="accent1"/>
              </a:solidFill>
              <a:latin typeface="Calibri"/>
              <a:ea typeface="Calibri"/>
              <a:cs typeface="Calibri"/>
            </a:endParaRPr>
          </a:p>
        </p:txBody>
      </p:sp>
      <p:sp>
        <p:nvSpPr>
          <p:cNvPr id="199" name="Google Shape;199;p44"/>
          <p:cNvSpPr txBox="1"/>
          <p:nvPr/>
        </p:nvSpPr>
        <p:spPr bwMode="auto">
          <a:xfrm>
            <a:off x="3934025" y="1119450"/>
            <a:ext cx="8694000" cy="461700"/>
          </a:xfrm>
          <a:prstGeom prst="rect">
            <a:avLst/>
          </a:prstGeom>
          <a:noFill/>
          <a:ln>
            <a:noFill/>
          </a:ln>
        </p:spPr>
        <p:txBody>
          <a:bodyPr spcFirstLastPara="1" wrap="square" lIns="91425" tIns="45700" rIns="91425" bIns="45700" anchor="t" anchorCtr="0">
            <a:spAutoFit/>
          </a:bodyPr>
          <a:lstStyle/>
          <a:p>
            <a:pPr marL="4000491" marR="0" lvl="0" indent="-342890" algn="l">
              <a:lnSpc>
                <a:spcPct val="100000"/>
              </a:lnSpc>
              <a:spcBef>
                <a:spcPts val="0"/>
              </a:spcBef>
              <a:spcAft>
                <a:spcPts val="0"/>
              </a:spcAft>
              <a:buClr>
                <a:srgbClr val="000000"/>
              </a:buClr>
              <a:buSzPts val="2400"/>
              <a:buFont typeface="Arial"/>
              <a:buNone/>
              <a:defRPr/>
            </a:pPr>
            <a:r>
              <a:rPr lang="en-US" sz="2400" b="0" i="0" u="none" strike="noStrike" cap="none">
                <a:solidFill>
                  <a:schemeClr val="accent1"/>
                </a:solidFill>
                <a:latin typeface="Calibri"/>
                <a:ea typeface="Calibri"/>
                <a:cs typeface="Calibri"/>
              </a:rPr>
              <a:t>Literature Survey</a:t>
            </a:r>
            <a:endParaRPr sz="1400" b="0" i="0" u="none" strike="noStrike" cap="none">
              <a:solidFill>
                <a:schemeClr val="accent1"/>
              </a:solidFill>
              <a:latin typeface="Calibri"/>
              <a:ea typeface="Calibri"/>
              <a:cs typeface="Calibri"/>
            </a:endParaRPr>
          </a:p>
        </p:txBody>
      </p:sp>
      <p:graphicFrame>
        <p:nvGraphicFramePr>
          <p:cNvPr id="2" name="Table 2"/>
          <p:cNvGraphicFramePr>
            <a:graphicFrameLocks noGrp="1"/>
          </p:cNvGraphicFramePr>
          <p:nvPr>
            <p:extLst>
              <p:ext uri="{D42A27DB-BD31-4B8C-83A1-F6EECF244321}">
                <p14:modId xmlns:p14="http://schemas.microsoft.com/office/powerpoint/2010/main" val="2243035719"/>
              </p:ext>
            </p:extLst>
          </p:nvPr>
        </p:nvGraphicFramePr>
        <p:xfrm>
          <a:off x="1011628" y="1617669"/>
          <a:ext cx="10477192" cy="5242560"/>
        </p:xfrm>
        <a:graphic>
          <a:graphicData uri="http://schemas.openxmlformats.org/drawingml/2006/table">
            <a:tbl>
              <a:tblPr firstRow="1" bandRow="1">
                <a:tableStyleId>{EB762E75-A626-D802-3268-635E78C28F39}</a:tableStyleId>
              </a:tblPr>
              <a:tblGrid>
                <a:gridCol w="2321075">
                  <a:extLst>
                    <a:ext uri="{9D8B030D-6E8A-4147-A177-3AD203B41FA5}">
                      <a16:colId xmlns:a16="http://schemas.microsoft.com/office/drawing/2014/main" val="20000"/>
                    </a:ext>
                  </a:extLst>
                </a:gridCol>
                <a:gridCol w="1331662">
                  <a:extLst>
                    <a:ext uri="{9D8B030D-6E8A-4147-A177-3AD203B41FA5}">
                      <a16:colId xmlns:a16="http://schemas.microsoft.com/office/drawing/2014/main" val="20001"/>
                    </a:ext>
                  </a:extLst>
                </a:gridCol>
                <a:gridCol w="2797840">
                  <a:extLst>
                    <a:ext uri="{9D8B030D-6E8A-4147-A177-3AD203B41FA5}">
                      <a16:colId xmlns:a16="http://schemas.microsoft.com/office/drawing/2014/main" val="20002"/>
                    </a:ext>
                  </a:extLst>
                </a:gridCol>
                <a:gridCol w="2085914">
                  <a:extLst>
                    <a:ext uri="{9D8B030D-6E8A-4147-A177-3AD203B41FA5}">
                      <a16:colId xmlns:a16="http://schemas.microsoft.com/office/drawing/2014/main" val="20003"/>
                    </a:ext>
                  </a:extLst>
                </a:gridCol>
                <a:gridCol w="1940701">
                  <a:extLst>
                    <a:ext uri="{9D8B030D-6E8A-4147-A177-3AD203B41FA5}">
                      <a16:colId xmlns:a16="http://schemas.microsoft.com/office/drawing/2014/main" val="20004"/>
                    </a:ext>
                  </a:extLst>
                </a:gridCol>
              </a:tblGrid>
              <a:tr h="510942">
                <a:tc>
                  <a:txBody>
                    <a:bodyPr/>
                    <a:lstStyle/>
                    <a:p>
                      <a:pPr>
                        <a:defRPr/>
                      </a:pPr>
                      <a:r>
                        <a:rPr lang="en-US"/>
                        <a:t>Title of the paper</a:t>
                      </a:r>
                      <a:endParaRPr/>
                    </a:p>
                  </a:txBody>
                  <a:tcPr/>
                </a:tc>
                <a:tc>
                  <a:txBody>
                    <a:bodyPr/>
                    <a:lstStyle/>
                    <a:p>
                      <a:pPr>
                        <a:defRPr/>
                      </a:pPr>
                      <a:r>
                        <a:rPr lang="en-US"/>
                        <a:t>Year of Publication</a:t>
                      </a:r>
                      <a:endParaRPr/>
                    </a:p>
                  </a:txBody>
                  <a:tcPr/>
                </a:tc>
                <a:tc>
                  <a:txBody>
                    <a:bodyPr/>
                    <a:lstStyle/>
                    <a:p>
                      <a:pPr>
                        <a:defRPr/>
                      </a:pPr>
                      <a:r>
                        <a:rPr lang="en-US"/>
                        <a:t>Journal/Conference Name</a:t>
                      </a:r>
                      <a:endParaRPr/>
                    </a:p>
                  </a:txBody>
                  <a:tcPr/>
                </a:tc>
                <a:tc>
                  <a:txBody>
                    <a:bodyPr/>
                    <a:lstStyle/>
                    <a:p>
                      <a:pPr>
                        <a:defRPr/>
                      </a:pPr>
                      <a:r>
                        <a:rPr lang="en-US"/>
                        <a:t>Advantages</a:t>
                      </a:r>
                      <a:endParaRPr/>
                    </a:p>
                  </a:txBody>
                  <a:tcPr/>
                </a:tc>
                <a:tc>
                  <a:txBody>
                    <a:bodyPr/>
                    <a:lstStyle/>
                    <a:p>
                      <a:pPr>
                        <a:defRPr/>
                      </a:pPr>
                      <a:r>
                        <a:rPr lang="en-US"/>
                        <a:t>Limitations</a:t>
                      </a:r>
                      <a:endParaRPr/>
                    </a:p>
                  </a:txBody>
                  <a:tcPr/>
                </a:tc>
                <a:extLst>
                  <a:ext uri="{0D108BD9-81ED-4DB2-BD59-A6C34878D82A}">
                    <a16:rowId xmlns:a16="http://schemas.microsoft.com/office/drawing/2014/main" val="10000"/>
                  </a:ext>
                </a:extLst>
              </a:tr>
              <a:tr h="1352494">
                <a:tc>
                  <a:txBody>
                    <a:bodyPr/>
                    <a:lstStyle/>
                    <a:p>
                      <a:r>
                        <a:rPr lang="en-IN" sz="1400" b="1" i="0" u="none" strike="noStrike" cap="none" baseline="0" dirty="0">
                          <a:solidFill>
                            <a:schemeClr val="dk1"/>
                          </a:solidFill>
                          <a:latin typeface="+mn-lt"/>
                          <a:ea typeface="+mn-ea"/>
                          <a:cs typeface="+mn-cs"/>
                        </a:rPr>
                        <a:t>Systems Engineering — Theory &amp; Practice</a:t>
                      </a:r>
                    </a:p>
                  </a:txBody>
                  <a:tcPr/>
                </a:tc>
                <a:tc>
                  <a:txBody>
                    <a:bodyPr/>
                    <a:lstStyle/>
                    <a:p>
                      <a:pPr>
                        <a:defRPr/>
                      </a:pPr>
                      <a:r>
                        <a:rPr lang="en-IN" sz="1400" b="0" i="0" u="none" strike="noStrike" cap="none" baseline="0" dirty="0">
                          <a:solidFill>
                            <a:schemeClr val="dk1"/>
                          </a:solidFill>
                          <a:latin typeface="+mn-lt"/>
                          <a:ea typeface="+mn-ea"/>
                          <a:cs typeface="+mn-cs"/>
                        </a:rPr>
                        <a:t>SETP, 2008</a:t>
                      </a:r>
                      <a:endParaRPr lang="en-US" dirty="0"/>
                    </a:p>
                  </a:txBody>
                  <a:tcPr/>
                </a:tc>
                <a:tc>
                  <a:txBody>
                    <a:bodyPr/>
                    <a:lstStyle/>
                    <a:p>
                      <a:r>
                        <a:rPr lang="en-US" sz="1400" b="0" i="0" u="none" strike="noStrike" cap="none" baseline="0" dirty="0">
                          <a:solidFill>
                            <a:schemeClr val="dk1"/>
                          </a:solidFill>
                          <a:latin typeface="+mn-lt"/>
                          <a:ea typeface="+mn-ea"/>
                          <a:cs typeface="+mn-cs"/>
                        </a:rPr>
                        <a:t>Volume 28, Issue 1, January 2008</a:t>
                      </a:r>
                    </a:p>
                    <a:p>
                      <a:r>
                        <a:rPr lang="en-US" sz="1400" b="0" i="0" u="none" strike="noStrike" cap="none" baseline="0" dirty="0">
                          <a:solidFill>
                            <a:schemeClr val="dk1"/>
                          </a:solidFill>
                          <a:latin typeface="+mn-lt"/>
                          <a:ea typeface="+mn-ea"/>
                          <a:cs typeface="+mn-cs"/>
                        </a:rPr>
                        <a:t>Online English edition of the Chinese language journal</a:t>
                      </a:r>
                      <a:endParaRPr lang="en-US" dirty="0"/>
                    </a:p>
                    <a:p>
                      <a:pPr>
                        <a:defRPr/>
                      </a:pPr>
                      <a:endParaRPr lang="en-US" dirty="0"/>
                    </a:p>
                  </a:txBody>
                  <a:tcPr/>
                </a:tc>
                <a:tc>
                  <a:txBody>
                    <a:bodyPr/>
                    <a:lstStyle/>
                    <a:p>
                      <a:pPr>
                        <a:defRPr/>
                      </a:pPr>
                      <a:r>
                        <a:rPr lang="en-US" sz="1200" b="0" i="0" u="none" strike="noStrike" cap="none" spc="0">
                          <a:solidFill>
                            <a:schemeClr val="dk1"/>
                          </a:solidFill>
                          <a:latin typeface="Arial"/>
                          <a:ea typeface="Arial"/>
                          <a:cs typeface="Arial"/>
                        </a:rPr>
                        <a:t>the accuracy achieved with random forest is far much higher than the decision tree</a:t>
                      </a:r>
                    </a:p>
                    <a:p>
                      <a:pPr>
                        <a:defRPr/>
                      </a:pPr>
                      <a:r>
                        <a:rPr lang="en-US" sz="1200" b="0" i="0" u="none" strike="noStrike" cap="none" spc="0">
                          <a:solidFill>
                            <a:schemeClr val="dk1"/>
                          </a:solidFill>
                          <a:latin typeface="Arial"/>
                          <a:ea typeface="Arial"/>
                          <a:cs typeface="Arial"/>
                        </a:rPr>
                        <a:t>technique which clearly states that random forest is an efficient technique.</a:t>
                      </a:r>
                      <a:endParaRPr lang="en-US" sz="1400" b="0" i="0" u="none" strike="noStrike" cap="none" spc="0">
                        <a:solidFill>
                          <a:schemeClr val="dk1"/>
                        </a:solidFill>
                        <a:latin typeface="Arial"/>
                        <a:ea typeface="Arial"/>
                        <a:cs typeface="Arial"/>
                      </a:endParaRPr>
                    </a:p>
                  </a:txBody>
                  <a:tcPr/>
                </a:tc>
                <a:tc>
                  <a:txBody>
                    <a:bodyPr/>
                    <a:lstStyle/>
                    <a:p>
                      <a:pPr>
                        <a:defRPr/>
                      </a:pPr>
                      <a:r>
                        <a:rPr sz="1200" b="1" i="0" u="none">
                          <a:solidFill>
                            <a:srgbClr val="202124"/>
                          </a:solidFill>
                          <a:latin typeface="Arial"/>
                          <a:ea typeface="Arial"/>
                          <a:cs typeface="Arial"/>
                        </a:rPr>
                        <a:t>Prediction accuracy on complex problems is usually inferior to gradient-boosted trees</a:t>
                      </a:r>
                      <a:r>
                        <a:rPr sz="1200" b="0" i="0" u="none">
                          <a:solidFill>
                            <a:srgbClr val="202124"/>
                          </a:solidFill>
                          <a:latin typeface="Arial"/>
                          <a:ea typeface="Arial"/>
                          <a:cs typeface="Arial"/>
                        </a:rPr>
                        <a:t>.</a:t>
                      </a:r>
                      <a:endParaRPr lang="en-US"/>
                    </a:p>
                  </a:txBody>
                  <a:tcPr/>
                </a:tc>
                <a:extLst>
                  <a:ext uri="{0D108BD9-81ED-4DB2-BD59-A6C34878D82A}">
                    <a16:rowId xmlns:a16="http://schemas.microsoft.com/office/drawing/2014/main" val="10001"/>
                  </a:ext>
                </a:extLst>
              </a:tr>
              <a:tr h="1773270">
                <a:tc>
                  <a:txBody>
                    <a:bodyPr/>
                    <a:lstStyle/>
                    <a:p>
                      <a:r>
                        <a:rPr lang="en-US" sz="1400" b="0" i="0" u="none" strike="noStrike" cap="none" baseline="0" dirty="0">
                          <a:solidFill>
                            <a:schemeClr val="dk1"/>
                          </a:solidFill>
                          <a:latin typeface="+mn-lt"/>
                          <a:ea typeface="+mn-ea"/>
                          <a:cs typeface="+mn-cs"/>
                        </a:rPr>
                        <a:t>Customer churn prediction in telecom using</a:t>
                      </a:r>
                    </a:p>
                    <a:p>
                      <a:r>
                        <a:rPr lang="en-US" sz="1400" b="0" i="0" u="none" strike="noStrike" cap="none" baseline="0" dirty="0">
                          <a:solidFill>
                            <a:schemeClr val="dk1"/>
                          </a:solidFill>
                          <a:latin typeface="+mn-lt"/>
                          <a:ea typeface="+mn-ea"/>
                          <a:cs typeface="+mn-cs"/>
                        </a:rPr>
                        <a:t>machine learning in big data platform</a:t>
                      </a:r>
                      <a:endParaRPr lang="en-US" dirty="0"/>
                    </a:p>
                  </a:txBody>
                  <a:tcPr/>
                </a:tc>
                <a:tc>
                  <a:txBody>
                    <a:bodyPr/>
                    <a:lstStyle/>
                    <a:p>
                      <a:pPr>
                        <a:defRPr/>
                      </a:pPr>
                      <a:r>
                        <a:rPr lang="en-US" dirty="0"/>
                        <a:t>2019</a:t>
                      </a:r>
                    </a:p>
                  </a:txBody>
                  <a:tcPr/>
                </a:tc>
                <a:tc>
                  <a:txBody>
                    <a:bodyPr/>
                    <a:lstStyle/>
                    <a:p>
                      <a:pPr algn="l"/>
                      <a:r>
                        <a:rPr lang="en-IN" sz="1400" b="0" i="0" u="none" strike="noStrike" cap="none" baseline="0" dirty="0">
                          <a:solidFill>
                            <a:schemeClr val="dk1"/>
                          </a:solidFill>
                          <a:latin typeface="+mn-lt"/>
                          <a:ea typeface="+mn-ea"/>
                          <a:cs typeface="+mn-cs"/>
                        </a:rPr>
                        <a:t>Correspondence:</a:t>
                      </a:r>
                    </a:p>
                    <a:p>
                      <a:pPr algn="l"/>
                      <a:r>
                        <a:rPr lang="en-IN" sz="1400" b="0" i="0" u="none" strike="noStrike" cap="none" baseline="0" dirty="0" err="1">
                          <a:solidFill>
                            <a:schemeClr val="dk1"/>
                          </a:solidFill>
                          <a:latin typeface="+mn-lt"/>
                          <a:ea typeface="+mn-ea"/>
                          <a:cs typeface="+mn-cs"/>
                        </a:rPr>
                        <a:t>Abdelrahim.ahmad@hiast</a:t>
                      </a:r>
                      <a:r>
                        <a:rPr lang="en-IN" sz="1400" b="0" i="0" u="none" strike="noStrike" cap="none" baseline="0" dirty="0">
                          <a:solidFill>
                            <a:schemeClr val="dk1"/>
                          </a:solidFill>
                          <a:latin typeface="+mn-lt"/>
                          <a:ea typeface="+mn-ea"/>
                          <a:cs typeface="+mn-cs"/>
                        </a:rPr>
                        <a:t>.</a:t>
                      </a:r>
                    </a:p>
                    <a:p>
                      <a:pPr algn="l"/>
                      <a:r>
                        <a:rPr lang="en-IN" sz="1400" b="0" i="0" u="none" strike="noStrike" cap="none" baseline="0" dirty="0">
                          <a:solidFill>
                            <a:schemeClr val="dk1"/>
                          </a:solidFill>
                          <a:latin typeface="+mn-lt"/>
                          <a:ea typeface="+mn-ea"/>
                          <a:cs typeface="+mn-cs"/>
                        </a:rPr>
                        <a:t>edu.sy</a:t>
                      </a:r>
                    </a:p>
                    <a:p>
                      <a:pPr algn="l"/>
                      <a:r>
                        <a:rPr lang="en-IN" sz="1400" b="0" i="0" u="none" strike="noStrike" cap="none" baseline="0" dirty="0">
                          <a:solidFill>
                            <a:schemeClr val="dk1"/>
                          </a:solidFill>
                          <a:latin typeface="+mn-lt"/>
                          <a:ea typeface="+mn-ea"/>
                          <a:cs typeface="+mn-cs"/>
                        </a:rPr>
                        <a:t>Faculty of Information</a:t>
                      </a:r>
                    </a:p>
                    <a:p>
                      <a:pPr algn="l"/>
                      <a:r>
                        <a:rPr lang="en-IN" sz="1400" b="0" i="0" u="none" strike="noStrike" cap="none" baseline="0" dirty="0">
                          <a:solidFill>
                            <a:schemeClr val="dk1"/>
                          </a:solidFill>
                          <a:latin typeface="+mn-lt"/>
                          <a:ea typeface="+mn-ea"/>
                          <a:cs typeface="+mn-cs"/>
                        </a:rPr>
                        <a:t>Technology, Higher Institute</a:t>
                      </a:r>
                    </a:p>
                    <a:p>
                      <a:pPr algn="l"/>
                      <a:r>
                        <a:rPr lang="en-IN" sz="1400" b="0" i="0" u="none" strike="noStrike" cap="none" baseline="0" dirty="0">
                          <a:solidFill>
                            <a:schemeClr val="dk1"/>
                          </a:solidFill>
                          <a:latin typeface="+mn-lt"/>
                          <a:ea typeface="+mn-ea"/>
                          <a:cs typeface="+mn-cs"/>
                        </a:rPr>
                        <a:t>for Applied Sciences</a:t>
                      </a:r>
                    </a:p>
                    <a:p>
                      <a:pPr algn="l"/>
                      <a:r>
                        <a:rPr lang="en-IN" sz="1400" b="0" i="0" u="none" strike="noStrike" cap="none" baseline="0" dirty="0">
                          <a:solidFill>
                            <a:schemeClr val="dk1"/>
                          </a:solidFill>
                          <a:latin typeface="+mn-lt"/>
                          <a:ea typeface="+mn-ea"/>
                          <a:cs typeface="+mn-cs"/>
                        </a:rPr>
                        <a:t>and Technology, Damascus,</a:t>
                      </a:r>
                    </a:p>
                    <a:p>
                      <a:pPr algn="l"/>
                      <a:r>
                        <a:rPr lang="en-IN" sz="1400" b="0" i="0" u="none" strike="noStrike" cap="none" baseline="0" dirty="0">
                          <a:solidFill>
                            <a:schemeClr val="dk1"/>
                          </a:solidFill>
                          <a:latin typeface="+mn-lt"/>
                          <a:ea typeface="+mn-ea"/>
                          <a:cs typeface="+mn-cs"/>
                        </a:rPr>
                        <a:t>Syria</a:t>
                      </a:r>
                      <a:endParaRPr lang="en-US" dirty="0"/>
                    </a:p>
                  </a:txBody>
                  <a:tcPr/>
                </a:tc>
                <a:tc>
                  <a:txBody>
                    <a:bodyPr/>
                    <a:lstStyle/>
                    <a:p>
                      <a:pPr algn="l">
                        <a:defRPr/>
                      </a:pPr>
                      <a:r>
                        <a:rPr sz="1200" b="0" i="0" u="none" dirty="0">
                          <a:solidFill>
                            <a:srgbClr val="4D5156"/>
                          </a:solidFill>
                          <a:latin typeface="Arial"/>
                          <a:ea typeface="Arial"/>
                          <a:cs typeface="Arial"/>
                        </a:rPr>
                        <a:t>The </a:t>
                      </a:r>
                      <a:r>
                        <a:rPr sz="1200" b="1" i="0" u="none" dirty="0">
                          <a:solidFill>
                            <a:srgbClr val="5F6368"/>
                          </a:solidFill>
                          <a:latin typeface="Arial"/>
                          <a:ea typeface="Arial"/>
                          <a:cs typeface="Arial"/>
                        </a:rPr>
                        <a:t>hybrid</a:t>
                      </a:r>
                      <a:r>
                        <a:rPr sz="1200" b="0" i="0" u="none" dirty="0">
                          <a:solidFill>
                            <a:srgbClr val="4D5156"/>
                          </a:solidFill>
                          <a:latin typeface="Arial"/>
                          <a:ea typeface="Arial"/>
                          <a:cs typeface="Arial"/>
                        </a:rPr>
                        <a:t> modulation </a:t>
                      </a:r>
                      <a:r>
                        <a:rPr sz="1200" b="1" i="0" u="none" dirty="0">
                          <a:solidFill>
                            <a:srgbClr val="5F6368"/>
                          </a:solidFill>
                          <a:latin typeface="Arial"/>
                          <a:ea typeface="Arial"/>
                          <a:cs typeface="Arial"/>
                        </a:rPr>
                        <a:t>network</a:t>
                      </a:r>
                      <a:r>
                        <a:rPr sz="1200" b="0" i="0" u="none" dirty="0">
                          <a:solidFill>
                            <a:srgbClr val="4D5156"/>
                          </a:solidFill>
                          <a:latin typeface="Arial"/>
                          <a:ea typeface="Arial"/>
                          <a:cs typeface="Arial"/>
                        </a:rPr>
                        <a:t> implements hierarchical information abstraction, enabling meta-continual learning of multiple tasks.</a:t>
                      </a:r>
                      <a:endParaRPr lang="en-US" sz="1800" dirty="0"/>
                    </a:p>
                  </a:txBody>
                  <a:tcPr/>
                </a:tc>
                <a:tc>
                  <a:txBody>
                    <a:bodyPr/>
                    <a:lstStyle/>
                    <a:p>
                      <a:pPr>
                        <a:defRPr/>
                      </a:pPr>
                      <a:r>
                        <a:rPr sz="1050" b="1" i="0" u="none">
                          <a:solidFill>
                            <a:srgbClr val="5F6368"/>
                          </a:solidFill>
                          <a:latin typeface="Arial"/>
                          <a:ea typeface="Arial"/>
                          <a:cs typeface="Arial"/>
                        </a:rPr>
                        <a:t>disadvantages</a:t>
                      </a:r>
                      <a:r>
                        <a:rPr sz="1050" b="0" i="0" u="none">
                          <a:solidFill>
                            <a:srgbClr val="4D5156"/>
                          </a:solidFill>
                          <a:latin typeface="Arial"/>
                          <a:ea typeface="Arial"/>
                          <a:cs typeface="Arial"/>
                        </a:rPr>
                        <a:t> of GA and BP </a:t>
                      </a:r>
                      <a:r>
                        <a:rPr sz="1050" b="1" i="0" u="none">
                          <a:solidFill>
                            <a:srgbClr val="5F6368"/>
                          </a:solidFill>
                          <a:latin typeface="Arial"/>
                          <a:ea typeface="Arial"/>
                          <a:cs typeface="Arial"/>
                        </a:rPr>
                        <a:t>algorithms</a:t>
                      </a:r>
                      <a:r>
                        <a:rPr sz="1050" b="0" i="0" u="none">
                          <a:solidFill>
                            <a:srgbClr val="4D5156"/>
                          </a:solidFill>
                          <a:latin typeface="Arial"/>
                          <a:ea typeface="Arial"/>
                          <a:cs typeface="Arial"/>
                        </a:rPr>
                        <a:t>, and presents the iteration of </a:t>
                      </a:r>
                      <a:r>
                        <a:rPr sz="1050" b="1" i="0" u="none">
                          <a:solidFill>
                            <a:srgbClr val="5F6368"/>
                          </a:solidFill>
                          <a:latin typeface="Arial"/>
                          <a:ea typeface="Arial"/>
                          <a:cs typeface="Arial"/>
                        </a:rPr>
                        <a:t>hybrid algorithm</a:t>
                      </a:r>
                      <a:r>
                        <a:rPr sz="1050" b="0" i="0" u="none">
                          <a:solidFill>
                            <a:srgbClr val="4D5156"/>
                          </a:solidFill>
                          <a:latin typeface="Arial"/>
                          <a:ea typeface="Arial"/>
                          <a:cs typeface="Arial"/>
                        </a:rPr>
                        <a:t> based on both </a:t>
                      </a:r>
                      <a:r>
                        <a:rPr sz="1050" b="1" i="0" u="none">
                          <a:solidFill>
                            <a:srgbClr val="5F6368"/>
                          </a:solidFill>
                          <a:latin typeface="Arial"/>
                          <a:ea typeface="Arial"/>
                          <a:cs typeface="Arial"/>
                        </a:rPr>
                        <a:t>algorithms</a:t>
                      </a:r>
                      <a:r>
                        <a:rPr sz="1050" b="0" i="0" u="none">
                          <a:solidFill>
                            <a:srgbClr val="4D5156"/>
                          </a:solidFill>
                          <a:latin typeface="Arial"/>
                          <a:ea typeface="Arial"/>
                          <a:cs typeface="Arial"/>
                        </a:rPr>
                        <a:t>.</a:t>
                      </a:r>
                      <a:endParaRPr lang="en-US"/>
                    </a:p>
                  </a:txBody>
                  <a:tcPr/>
                </a:tc>
                <a:extLst>
                  <a:ext uri="{0D108BD9-81ED-4DB2-BD59-A6C34878D82A}">
                    <a16:rowId xmlns:a16="http://schemas.microsoft.com/office/drawing/2014/main" val="10002"/>
                  </a:ext>
                </a:extLst>
              </a:tr>
              <a:tr h="1532827">
                <a:tc>
                  <a:txBody>
                    <a:bodyPr/>
                    <a:lstStyle/>
                    <a:p>
                      <a:pPr>
                        <a:defRPr/>
                      </a:pPr>
                      <a:r>
                        <a:rPr lang="en-US" sz="1400" b="0" i="0" u="none" strike="noStrike" cap="none" baseline="0" dirty="0">
                          <a:solidFill>
                            <a:schemeClr val="dk1"/>
                          </a:solidFill>
                          <a:latin typeface="+mn-lt"/>
                          <a:ea typeface="+mn-ea"/>
                          <a:cs typeface="+mn-cs"/>
                        </a:rPr>
                        <a:t>Customer churn prediction by hybrid neural networks</a:t>
                      </a:r>
                      <a:endParaRPr lang="en-US" dirty="0"/>
                    </a:p>
                  </a:txBody>
                  <a:tcPr/>
                </a:tc>
                <a:tc>
                  <a:txBody>
                    <a:bodyPr/>
                    <a:lstStyle/>
                    <a:p>
                      <a:pPr>
                        <a:defRPr/>
                      </a:pPr>
                      <a:r>
                        <a:rPr lang="en-US" dirty="0"/>
                        <a:t>2009</a:t>
                      </a:r>
                    </a:p>
                  </a:txBody>
                  <a:tcPr/>
                </a:tc>
                <a:tc>
                  <a:txBody>
                    <a:bodyPr/>
                    <a:lstStyle/>
                    <a:p>
                      <a:pPr>
                        <a:defRPr/>
                      </a:pPr>
                      <a:r>
                        <a:rPr lang="en-IN" sz="1400" b="0" i="0" u="none" strike="noStrike" cap="none" baseline="0" dirty="0">
                          <a:solidFill>
                            <a:schemeClr val="dk1"/>
                          </a:solidFill>
                          <a:latin typeface="+mn-lt"/>
                          <a:ea typeface="+mn-ea"/>
                          <a:cs typeface="+mn-cs"/>
                        </a:rPr>
                        <a:t>journal homepage: www.elsevier.com/locate/eswa</a:t>
                      </a:r>
                      <a:endParaRPr lang="en-US" dirty="0"/>
                    </a:p>
                  </a:txBody>
                  <a:tcPr/>
                </a:tc>
                <a:tc>
                  <a:txBody>
                    <a:bodyPr/>
                    <a:lstStyle/>
                    <a:p>
                      <a:pPr>
                        <a:defRPr/>
                      </a:pPr>
                      <a:r>
                        <a:rPr sz="1200" b="1" i="0" u="none">
                          <a:solidFill>
                            <a:srgbClr val="202124"/>
                          </a:solidFill>
                          <a:latin typeface="Arial"/>
                          <a:ea typeface="Arial"/>
                          <a:cs typeface="Arial"/>
                        </a:rPr>
                        <a:t>t’s easy to understand and simple to implement</a:t>
                      </a:r>
                      <a:r>
                        <a:rPr sz="1200" b="0" i="0" u="none">
                          <a:solidFill>
                            <a:srgbClr val="202124"/>
                          </a:solidFill>
                          <a:latin typeface="Arial"/>
                          <a:ea typeface="Arial"/>
                          <a:cs typeface="Arial"/>
                        </a:rPr>
                        <a:t>. It can be used for both classification and regression problems. It’s ideal for non-linear data since there’s no assumption about underlying data.</a:t>
                      </a:r>
                      <a:endParaRPr lang="en-US"/>
                    </a:p>
                  </a:txBody>
                  <a:tcPr/>
                </a:tc>
                <a:tc>
                  <a:txBody>
                    <a:bodyPr/>
                    <a:lstStyle/>
                    <a:p>
                      <a:pPr>
                        <a:defRPr/>
                      </a:pPr>
                      <a:r>
                        <a:rPr sz="1350" b="0" i="0" u="none" dirty="0">
                          <a:solidFill>
                            <a:srgbClr val="4D5968"/>
                          </a:solidFill>
                          <a:latin typeface="Arial"/>
                          <a:ea typeface="Arial"/>
                          <a:cs typeface="Arial"/>
                        </a:rPr>
                        <a:t>It is a lazy learner i.e. it uses all the training data at the runtime and hence is slow</a:t>
                      </a:r>
                      <a:endParaRPr lang="en-US"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5" name="Google Shape;205;p45"/>
          <p:cNvSpPr/>
          <p:nvPr/>
        </p:nvSpPr>
        <p:spPr bwMode="auto">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Arial"/>
              <a:ea typeface="Arial"/>
              <a:cs typeface="Arial"/>
            </a:endParaRPr>
          </a:p>
        </p:txBody>
      </p:sp>
      <p:sp>
        <p:nvSpPr>
          <p:cNvPr id="206" name="Google Shape;206;p45"/>
          <p:cNvSpPr txBox="1"/>
          <p:nvPr/>
        </p:nvSpPr>
        <p:spPr bwMode="auto">
          <a:xfrm>
            <a:off x="1066925" y="1903925"/>
            <a:ext cx="9601200" cy="4619400"/>
          </a:xfrm>
          <a:prstGeom prst="rect">
            <a:avLst/>
          </a:prstGeom>
          <a:noFill/>
          <a:ln>
            <a:noFill/>
          </a:ln>
        </p:spPr>
        <p:txBody>
          <a:bodyPr spcFirstLastPara="1" wrap="square" lIns="91425" tIns="45700" rIns="91425" bIns="45700" anchor="t" anchorCtr="0">
            <a:noAutofit/>
          </a:bodyPr>
          <a:lstStyle/>
          <a:p>
            <a:pPr marL="457200" marR="0" lvl="0" indent="-381000" algn="just">
              <a:lnSpc>
                <a:spcPct val="100000"/>
              </a:lnSpc>
              <a:spcBef>
                <a:spcPts val="0"/>
              </a:spcBef>
              <a:spcAft>
                <a:spcPts val="0"/>
              </a:spcAft>
              <a:buClr>
                <a:schemeClr val="accent1"/>
              </a:buClr>
              <a:buSzPts val="2400"/>
              <a:buFont typeface="Calibri"/>
              <a:buChar char="●"/>
              <a:defRPr/>
            </a:pPr>
            <a:endParaRPr sz="2400">
              <a:solidFill>
                <a:schemeClr val="accent1"/>
              </a:solidFill>
              <a:latin typeface="Calibri"/>
              <a:ea typeface="Calibri"/>
              <a:cs typeface="Calibri"/>
            </a:endParaRPr>
          </a:p>
        </p:txBody>
      </p:sp>
      <p:sp>
        <p:nvSpPr>
          <p:cNvPr id="207" name="Google Shape;207;p45"/>
          <p:cNvSpPr txBox="1"/>
          <p:nvPr/>
        </p:nvSpPr>
        <p:spPr bwMode="auto">
          <a:xfrm>
            <a:off x="4405140" y="1156055"/>
            <a:ext cx="6715080" cy="461700"/>
          </a:xfrm>
          <a:prstGeom prst="rect">
            <a:avLst/>
          </a:prstGeom>
          <a:noFill/>
          <a:ln>
            <a:noFill/>
          </a:ln>
        </p:spPr>
        <p:txBody>
          <a:bodyPr spcFirstLastPara="1" wrap="square" lIns="91425" tIns="45700" rIns="91425" bIns="45700" anchor="t" anchorCtr="0">
            <a:spAutoFit/>
          </a:bodyPr>
          <a:lstStyle/>
          <a:p>
            <a:pPr marL="4000491" marR="0" lvl="0" indent="-342890" algn="l">
              <a:lnSpc>
                <a:spcPct val="100000"/>
              </a:lnSpc>
              <a:spcBef>
                <a:spcPts val="0"/>
              </a:spcBef>
              <a:spcAft>
                <a:spcPts val="0"/>
              </a:spcAft>
              <a:buClr>
                <a:srgbClr val="000000"/>
              </a:buClr>
              <a:buSzPts val="2400"/>
              <a:buFont typeface="Arial"/>
              <a:buNone/>
              <a:defRPr/>
            </a:pPr>
            <a:r>
              <a:rPr lang="en-US" sz="2400" dirty="0">
                <a:solidFill>
                  <a:schemeClr val="accent1"/>
                </a:solidFill>
                <a:latin typeface="Calibri"/>
                <a:ea typeface="Calibri"/>
                <a:cs typeface="Calibri"/>
              </a:rPr>
              <a:t>Proposed Approach</a:t>
            </a:r>
            <a:endParaRPr sz="1400" b="0" i="0" u="none" strike="noStrike" cap="none" dirty="0">
              <a:solidFill>
                <a:schemeClr val="accent1"/>
              </a:solidFill>
              <a:latin typeface="Calibri"/>
              <a:ea typeface="Calibri"/>
              <a:cs typeface="Calibri"/>
            </a:endParaRPr>
          </a:p>
        </p:txBody>
      </p:sp>
      <p:sp>
        <p:nvSpPr>
          <p:cNvPr id="2" name="Google Shape;190;p43"/>
          <p:cNvSpPr txBox="1"/>
          <p:nvPr/>
        </p:nvSpPr>
        <p:spPr bwMode="auto">
          <a:xfrm>
            <a:off x="471396" y="1903925"/>
            <a:ext cx="11818926" cy="4783132"/>
          </a:xfrm>
          <a:prstGeom prst="rect">
            <a:avLst/>
          </a:prstGeom>
          <a:noFill/>
          <a:ln>
            <a:noFill/>
          </a:ln>
        </p:spPr>
        <p:txBody>
          <a:bodyPr spcFirstLastPara="1" wrap="square" lIns="91425" tIns="45700" rIns="91425" bIns="45700" numCol="2" anchor="t" anchorCtr="0">
            <a:noAutofit/>
          </a:bodyPr>
          <a:lstStyle/>
          <a:p>
            <a:pPr marL="0" marR="0" lvl="0" indent="0" algn="just">
              <a:lnSpc>
                <a:spcPct val="100000"/>
              </a:lnSpc>
              <a:spcBef>
                <a:spcPts val="0"/>
              </a:spcBef>
              <a:spcAft>
                <a:spcPts val="0"/>
              </a:spcAft>
              <a:buClr>
                <a:schemeClr val="dk1"/>
              </a:buClr>
              <a:buSzPts val="2200"/>
              <a:buFont typeface="Arial"/>
              <a:buNone/>
              <a:defRPr/>
            </a:pPr>
            <a:r>
              <a:rPr lang="en-US" sz="2000" b="1" u="sng">
                <a:solidFill>
                  <a:schemeClr val="tx2"/>
                </a:solidFill>
              </a:rPr>
              <a:t>THE PROPOSED MODEL </a:t>
            </a:r>
            <a:endParaRPr/>
          </a:p>
          <a:p>
            <a:pPr marL="0" marR="0" lvl="0" indent="0" algn="just">
              <a:lnSpc>
                <a:spcPct val="100000"/>
              </a:lnSpc>
              <a:spcBef>
                <a:spcPts val="0"/>
              </a:spcBef>
              <a:spcAft>
                <a:spcPts val="0"/>
              </a:spcAft>
              <a:buClr>
                <a:schemeClr val="dk1"/>
              </a:buClr>
              <a:buSzPts val="2200"/>
              <a:buFont typeface="Arial"/>
              <a:buNone/>
              <a:defRPr/>
            </a:pPr>
            <a:r>
              <a:rPr lang="en-US" sz="2000">
                <a:solidFill>
                  <a:schemeClr val="tx2"/>
                </a:solidFill>
              </a:rPr>
              <a:t>The proposed model is composed of six steps. As shown in figure 1, these steps are: identify problem domain, data selection, investigate data set, classification, clustering and knowledge usage. As figure 2 depicts; the classification step produces two types of customers (churners and non-churners) while the clustering step produces 3 clusters which are used to be evaluated according to the retention strategy in further usage.</a:t>
            </a:r>
            <a:endParaRPr/>
          </a:p>
          <a:p>
            <a:pPr marL="0" marR="0" lvl="0" indent="0" algn="just">
              <a:lnSpc>
                <a:spcPct val="100000"/>
              </a:lnSpc>
              <a:spcBef>
                <a:spcPts val="0"/>
              </a:spcBef>
              <a:spcAft>
                <a:spcPts val="0"/>
              </a:spcAft>
              <a:buClr>
                <a:schemeClr val="dk1"/>
              </a:buClr>
              <a:buSzPts val="2200"/>
              <a:buFont typeface="Arial"/>
              <a:buNone/>
              <a:defRPr/>
            </a:pPr>
            <a:r>
              <a:rPr lang="en-US" sz="2000">
                <a:solidFill>
                  <a:schemeClr val="tx2"/>
                </a:solidFill>
              </a:rPr>
              <a:t>The proposed model can produce more than 3 clusters based on the types of acquired knowledge. Knowledge usage receives the produced clusters for assign a retaining solution for each type of churners</a:t>
            </a:r>
            <a:endParaRPr lang="en-IN" sz="1600" b="0" i="0" u="none" strike="noStrike" cap="none">
              <a:solidFill>
                <a:schemeClr val="tx2"/>
              </a:solidFill>
              <a:latin typeface="Calibri"/>
              <a:ea typeface="Calibri"/>
              <a:cs typeface="Calibri"/>
            </a:endParaRPr>
          </a:p>
        </p:txBody>
      </p:sp>
      <p:pic>
        <p:nvPicPr>
          <p:cNvPr id="5" name="Picture 4"/>
          <p:cNvPicPr>
            <a:picLocks noChangeAspect="1"/>
          </p:cNvPicPr>
          <p:nvPr/>
        </p:nvPicPr>
        <p:blipFill>
          <a:blip r:embed="rId3"/>
          <a:srcRect l="3366" r="9120"/>
          <a:stretch/>
        </p:blipFill>
        <p:spPr bwMode="auto">
          <a:xfrm>
            <a:off x="7157819" y="1903925"/>
            <a:ext cx="3962401" cy="4141867"/>
          </a:xfrm>
          <a:prstGeom prst="roundRect">
            <a:avLst>
              <a:gd name="adj" fmla="val 8594"/>
            </a:avLst>
          </a:prstGeom>
          <a:solidFill>
            <a:srgbClr val="FFFFFF">
              <a:shade val="85000"/>
            </a:srgbClr>
          </a:solidFill>
          <a:ln>
            <a:noFill/>
          </a:ln>
          <a:effectLst>
            <a:reflection blurRad="12700" stA="38000" endPos="28000" dist="5000" dir="2100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5" name="Google Shape;205;p45"/>
          <p:cNvSpPr/>
          <p:nvPr/>
        </p:nvSpPr>
        <p:spPr bwMode="auto">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Arial"/>
              <a:ea typeface="Arial"/>
              <a:cs typeface="Arial"/>
            </a:endParaRPr>
          </a:p>
        </p:txBody>
      </p:sp>
      <p:sp>
        <p:nvSpPr>
          <p:cNvPr id="206" name="Google Shape;206;p45"/>
          <p:cNvSpPr txBox="1"/>
          <p:nvPr/>
        </p:nvSpPr>
        <p:spPr bwMode="auto">
          <a:xfrm>
            <a:off x="989102" y="1903924"/>
            <a:ext cx="10723521" cy="5053467"/>
          </a:xfrm>
          <a:prstGeom prst="rect">
            <a:avLst/>
          </a:prstGeom>
          <a:noFill/>
          <a:ln>
            <a:noFill/>
          </a:ln>
        </p:spPr>
        <p:txBody>
          <a:bodyPr spcFirstLastPara="1" wrap="square" lIns="91425" tIns="45700" rIns="91425" bIns="45700" anchor="t" anchorCtr="0">
            <a:noAutofit/>
          </a:bodyPr>
          <a:lstStyle/>
          <a:p>
            <a:pPr algn="just">
              <a:lnSpc>
                <a:spcPct val="115000"/>
              </a:lnSpc>
            </a:pPr>
            <a:r>
              <a:rPr lang="en-IN" sz="2000" dirty="0">
                <a:solidFill>
                  <a:schemeClr val="tx2"/>
                </a:solidFill>
                <a:effectLst/>
                <a:latin typeface="Times New Roman" panose="02020603050405020304" pitchFamily="18" charset="0"/>
                <a:ea typeface="SimSun" panose="02010600030101010101" pitchFamily="2" charset="-122"/>
              </a:rPr>
              <a:t>Churn prediction and management is very important for enterprises in the competitive market to predict possible churners and take proactive actions to retain valuable customers and profit. Therefore, to build an effective customer churn prediction model, which provides a certain level of accuracy, has become a research problem for both academics and practitioners in recent years. </a:t>
            </a:r>
          </a:p>
          <a:p>
            <a:pPr algn="just">
              <a:lnSpc>
                <a:spcPct val="115000"/>
              </a:lnSpc>
            </a:pPr>
            <a:r>
              <a:rPr lang="en-IN" sz="2000" dirty="0">
                <a:solidFill>
                  <a:schemeClr val="tx2"/>
                </a:solidFill>
                <a:effectLst/>
                <a:latin typeface="Times New Roman" panose="02020603050405020304" pitchFamily="18" charset="0"/>
                <a:ea typeface="SimSun" panose="02010600030101010101" pitchFamily="2" charset="-122"/>
              </a:rPr>
              <a:t>	In this paper, we consider two different hybrid data mining techniques by neural networks to examine their performances</a:t>
            </a:r>
            <a:endParaRPr lang="en-IN" sz="2000" dirty="0">
              <a:solidFill>
                <a:schemeClr val="tx2"/>
              </a:solidFill>
              <a:effectLst/>
              <a:latin typeface="Times New Roman" panose="02020603050405020304" pitchFamily="18" charset="0"/>
              <a:ea typeface="Times New Roman" panose="02020603050405020304" pitchFamily="18" charset="0"/>
            </a:endParaRPr>
          </a:p>
          <a:p>
            <a:pPr>
              <a:lnSpc>
                <a:spcPct val="105000"/>
              </a:lnSpc>
            </a:pPr>
            <a:r>
              <a:rPr lang="en-US" sz="2000" b="1" dirty="0">
                <a:solidFill>
                  <a:schemeClr val="tx2"/>
                </a:solidFill>
                <a:effectLst/>
                <a:latin typeface="Times New Roman" panose="02020603050405020304" pitchFamily="18" charset="0"/>
                <a:ea typeface="Times New Roman" panose="02020603050405020304" pitchFamily="18" charset="0"/>
              </a:rPr>
              <a:t> </a:t>
            </a:r>
            <a:endParaRPr lang="en-IN" sz="2000" dirty="0">
              <a:solidFill>
                <a:schemeClr val="tx2"/>
              </a:solidFill>
              <a:effectLst/>
              <a:latin typeface="Times New Roman" panose="02020603050405020304" pitchFamily="18" charset="0"/>
              <a:ea typeface="Times New Roman" panose="02020603050405020304" pitchFamily="18" charset="0"/>
            </a:endParaRPr>
          </a:p>
          <a:p>
            <a:r>
              <a:rPr lang="en-IN" sz="1800" dirty="0">
                <a:solidFill>
                  <a:schemeClr val="tx2"/>
                </a:solidFill>
                <a:effectLst/>
                <a:latin typeface="Arial" panose="020B0604020202020204" pitchFamily="34" charset="0"/>
                <a:ea typeface="Times New Roman" panose="02020603050405020304" pitchFamily="18" charset="0"/>
              </a:rPr>
              <a:t>Where in the confusion matrix for  </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r>
              <a:rPr lang="en-IN" sz="1800" dirty="0">
                <a:solidFill>
                  <a:schemeClr val="tx2"/>
                </a:solidFill>
                <a:effectLst/>
                <a:latin typeface="Arial" panose="020B0604020202020204" pitchFamily="34" charset="0"/>
                <a:ea typeface="Times New Roman" panose="02020603050405020304" pitchFamily="18" charset="0"/>
              </a:rPr>
              <a:t>non - churn &amp; non - churn value is 1502.0</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r>
              <a:rPr lang="en-IN" sz="1800" dirty="0">
                <a:solidFill>
                  <a:schemeClr val="tx2"/>
                </a:solidFill>
                <a:effectLst/>
                <a:latin typeface="Arial" panose="020B0604020202020204" pitchFamily="34" charset="0"/>
                <a:ea typeface="Times New Roman" panose="02020603050405020304" pitchFamily="18" charset="0"/>
              </a:rPr>
              <a:t>Non - churn &amp; churn value is 71.0</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r>
              <a:rPr lang="en-IN" sz="1800" dirty="0">
                <a:solidFill>
                  <a:schemeClr val="tx2"/>
                </a:solidFill>
                <a:effectLst/>
                <a:latin typeface="Arial" panose="020B0604020202020204" pitchFamily="34" charset="0"/>
                <a:ea typeface="Times New Roman" panose="02020603050405020304" pitchFamily="18" charset="0"/>
              </a:rPr>
              <a:t>Churn  &amp; non - churn value is 217.0 </a:t>
            </a: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r>
              <a:rPr lang="en-IN" sz="1800" dirty="0">
                <a:solidFill>
                  <a:schemeClr val="tx2"/>
                </a:solidFill>
                <a:effectLst/>
                <a:latin typeface="Arial" panose="020B0604020202020204" pitchFamily="34" charset="0"/>
                <a:ea typeface="Times New Roman" panose="02020603050405020304" pitchFamily="18" charset="0"/>
              </a:rPr>
              <a:t>Churn value &amp; churn value  is 1356.0</a:t>
            </a:r>
            <a:endParaRPr lang="en-IN" sz="1800" dirty="0">
              <a:solidFill>
                <a:schemeClr val="tx2"/>
              </a:solidFill>
              <a:latin typeface="Times New Roman" panose="02020603050405020304" pitchFamily="18" charset="0"/>
              <a:ea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endParaRPr lang="en-IN" sz="1800" dirty="0">
              <a:solidFill>
                <a:schemeClr val="tx2"/>
              </a:solidFill>
              <a:effectLst/>
              <a:latin typeface="Times New Roman" panose="02020603050405020304" pitchFamily="18" charset="0"/>
              <a:ea typeface="Times New Roman" panose="02020603050405020304" pitchFamily="18" charset="0"/>
            </a:endParaRPr>
          </a:p>
          <a:p>
            <a:pPr marL="342900" lvl="2" indent="-342900" algn="ctr" fontAlgn="base">
              <a:buSzPts val="1000"/>
              <a:buFont typeface="Symbol" panose="05050102010706020507" pitchFamily="18" charset="2"/>
              <a:buChar char=""/>
              <a:tabLst>
                <a:tab pos="457200" algn="l"/>
              </a:tabLst>
            </a:pPr>
            <a:r>
              <a:rPr lang="en-IN" dirty="0">
                <a:solidFill>
                  <a:schemeClr val="tx2"/>
                </a:solidFill>
                <a:latin typeface="Times New Roman" panose="02020603050405020304" pitchFamily="18" charset="0"/>
                <a:ea typeface="Times New Roman" panose="02020603050405020304" pitchFamily="18" charset="0"/>
              </a:rPr>
              <a:t>                                                                       </a:t>
            </a:r>
          </a:p>
          <a:p>
            <a:pPr marL="342900" lvl="2" indent="-342900" algn="ctr" fontAlgn="base">
              <a:buSzPts val="1000"/>
              <a:buFont typeface="Symbol" panose="05050102010706020507" pitchFamily="18" charset="2"/>
              <a:buChar char=""/>
              <a:tabLst>
                <a:tab pos="457200" algn="l"/>
              </a:tabLst>
            </a:pPr>
            <a:r>
              <a:rPr lang="en-IN" dirty="0">
                <a:solidFill>
                  <a:schemeClr val="tx2"/>
                </a:solidFill>
                <a:effectLst/>
                <a:latin typeface="Times New Roman" panose="02020603050405020304" pitchFamily="18" charset="0"/>
                <a:ea typeface="Times New Roman" panose="02020603050405020304" pitchFamily="18" charset="0"/>
              </a:rPr>
              <a:t>                                                                                                  </a:t>
            </a:r>
            <a:r>
              <a:rPr lang="en-IN" dirty="0">
                <a:solidFill>
                  <a:schemeClr val="tx2"/>
                </a:solidFill>
                <a:effectLst/>
                <a:latin typeface="Arial" panose="020B0604020202020204" pitchFamily="34" charset="0"/>
                <a:ea typeface="Times New Roman" panose="02020603050405020304" pitchFamily="18" charset="0"/>
              </a:rPr>
              <a:t>The rate of the curve for the lightgbm is 0.96</a:t>
            </a:r>
            <a:endParaRPr lang="en-IN" dirty="0">
              <a:solidFill>
                <a:schemeClr val="tx2"/>
              </a:solidFill>
              <a:effectLst/>
              <a:latin typeface="Times New Roman" panose="02020603050405020304" pitchFamily="18" charset="0"/>
              <a:ea typeface="Times New Roman" panose="02020603050405020304" pitchFamily="18" charset="0"/>
            </a:endParaRPr>
          </a:p>
          <a:p>
            <a:pPr algn="r"/>
            <a:r>
              <a:rPr lang="en-IN" sz="1800" dirty="0">
                <a:solidFill>
                  <a:schemeClr val="tx2"/>
                </a:solidFill>
                <a:effectLst/>
                <a:latin typeface="Times New Roman" panose="02020603050405020304" pitchFamily="18" charset="0"/>
                <a:ea typeface="Times New Roman" panose="02020603050405020304" pitchFamily="18" charset="0"/>
              </a:rPr>
              <a:t> </a:t>
            </a:r>
          </a:p>
          <a:p>
            <a:pPr>
              <a:spcAft>
                <a:spcPts val="1200"/>
              </a:spcAft>
            </a:pPr>
            <a:endParaRPr lang="en-IN" sz="1800" dirty="0">
              <a:solidFill>
                <a:schemeClr val="tx2"/>
              </a:solidFill>
              <a:effectLst/>
              <a:latin typeface="Times New Roman" panose="02020603050405020304" pitchFamily="18" charset="0"/>
              <a:ea typeface="Times New Roman" panose="02020603050405020304" pitchFamily="18" charset="0"/>
            </a:endParaRPr>
          </a:p>
          <a:p>
            <a:pPr marL="76200" marR="0" lvl="0" algn="just">
              <a:lnSpc>
                <a:spcPct val="100000"/>
              </a:lnSpc>
              <a:spcBef>
                <a:spcPts val="0"/>
              </a:spcBef>
              <a:spcAft>
                <a:spcPts val="0"/>
              </a:spcAft>
              <a:buClr>
                <a:schemeClr val="accent1"/>
              </a:buClr>
              <a:buSzPts val="2400"/>
              <a:defRPr/>
            </a:pPr>
            <a:endParaRPr lang="en-US" sz="3200" b="0" i="0" dirty="0">
              <a:solidFill>
                <a:schemeClr val="tx2"/>
              </a:solidFill>
              <a:latin typeface="-apple-system"/>
            </a:endParaRPr>
          </a:p>
          <a:p>
            <a:pPr marL="457200" marR="0" lvl="0" indent="-381000" algn="just">
              <a:lnSpc>
                <a:spcPct val="100000"/>
              </a:lnSpc>
              <a:spcBef>
                <a:spcPts val="0"/>
              </a:spcBef>
              <a:spcAft>
                <a:spcPts val="0"/>
              </a:spcAft>
              <a:buClr>
                <a:schemeClr val="accent1"/>
              </a:buClr>
              <a:buSzPts val="2400"/>
              <a:buFont typeface="Calibri"/>
              <a:buChar char="●"/>
              <a:defRPr/>
            </a:pPr>
            <a:endParaRPr sz="2400" dirty="0">
              <a:solidFill>
                <a:schemeClr val="tx2"/>
              </a:solidFill>
              <a:latin typeface="Calibri"/>
              <a:ea typeface="Calibri"/>
              <a:cs typeface="Calibri"/>
            </a:endParaRPr>
          </a:p>
        </p:txBody>
      </p:sp>
      <p:sp>
        <p:nvSpPr>
          <p:cNvPr id="207" name="Google Shape;207;p45"/>
          <p:cNvSpPr txBox="1"/>
          <p:nvPr/>
        </p:nvSpPr>
        <p:spPr bwMode="auto">
          <a:xfrm>
            <a:off x="4405140" y="1156055"/>
            <a:ext cx="10292700" cy="461624"/>
          </a:xfrm>
          <a:prstGeom prst="rect">
            <a:avLst/>
          </a:prstGeom>
          <a:noFill/>
          <a:ln>
            <a:noFill/>
          </a:ln>
        </p:spPr>
        <p:txBody>
          <a:bodyPr spcFirstLastPara="1" wrap="square" lIns="91425" tIns="45700" rIns="91425" bIns="45700" anchor="t" anchorCtr="0">
            <a:spAutoFit/>
          </a:bodyPr>
          <a:lstStyle/>
          <a:p>
            <a:pPr marL="4000491" marR="0" lvl="0" indent="-342890" algn="l">
              <a:lnSpc>
                <a:spcPct val="100000"/>
              </a:lnSpc>
              <a:spcBef>
                <a:spcPts val="0"/>
              </a:spcBef>
              <a:spcAft>
                <a:spcPts val="0"/>
              </a:spcAft>
              <a:buClr>
                <a:srgbClr val="000000"/>
              </a:buClr>
              <a:buSzPts val="2400"/>
              <a:buFont typeface="Arial"/>
              <a:buNone/>
              <a:defRPr/>
            </a:pPr>
            <a:r>
              <a:rPr lang="en-US" sz="2400" b="0" i="0" u="none" strike="noStrike" cap="none">
                <a:solidFill>
                  <a:schemeClr val="accent1"/>
                </a:solidFill>
                <a:latin typeface="Calibri"/>
                <a:ea typeface="Calibri"/>
                <a:cs typeface="Calibri"/>
              </a:rPr>
              <a:t>Results and Discussion</a:t>
            </a:r>
            <a:endParaRPr sz="1400" b="0" i="0" u="none" strike="noStrike" cap="none">
              <a:solidFill>
                <a:schemeClr val="accent1"/>
              </a:solidFill>
              <a:latin typeface="Calibri"/>
              <a:ea typeface="Calibri"/>
              <a:cs typeface="Calibri"/>
            </a:endParaRPr>
          </a:p>
        </p:txBody>
      </p:sp>
      <p:pic>
        <p:nvPicPr>
          <p:cNvPr id="2" name="Picture 1">
            <a:extLst>
              <a:ext uri="{FF2B5EF4-FFF2-40B4-BE49-F238E27FC236}">
                <a16:creationId xmlns:a16="http://schemas.microsoft.com/office/drawing/2014/main" id="{3BDE0430-C281-D3E8-1EC8-59B198D2B5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4005064"/>
            <a:ext cx="3141732" cy="1904501"/>
          </a:xfrm>
          <a:prstGeom prst="rect">
            <a:avLst/>
          </a:prstGeom>
          <a:noFill/>
          <a:ln>
            <a:noFill/>
          </a:ln>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TotalTime>
  <Words>1868</Words>
  <Application>Microsoft Office PowerPoint</Application>
  <DocSecurity>0</DocSecurity>
  <PresentationFormat>Widescreen</PresentationFormat>
  <Paragraphs>168</Paragraphs>
  <Slides>11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Symbol</vt:lpstr>
      <vt:lpstr>Trebuchet MS</vt:lpstr>
      <vt:lpstr>Montserrat ExtraBold</vt:lpstr>
      <vt:lpstr>Montserrat Medium</vt:lpstr>
      <vt:lpstr>Calibri</vt:lpstr>
      <vt:lpstr>Montserrat</vt:lpstr>
      <vt:lpstr>Times New Roman</vt:lpstr>
      <vt:lpstr>-apple-system</vt:lpstr>
      <vt:lpstr>Futuristic Background by Slidesgo</vt:lpstr>
      <vt:lpstr>Customer Churn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subject/>
  <dc:creator>CHANDAN KUMAR</dc:creator>
  <cp:keywords/>
  <dc:description/>
  <cp:lastModifiedBy>CHANDAN KUMAR</cp:lastModifiedBy>
  <cp:revision>28</cp:revision>
  <dcterms:modified xsi:type="dcterms:W3CDTF">2022-11-29T14:52:32Z</dcterms:modified>
  <cp:category/>
  <dc:identifier/>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0x010100B99DB43EBD48814CB1CAE219D9548008</vt:lpwstr>
  </property>
  <property fmtid="{D5CDD505-2E9C-101B-9397-08002B2CF9AE}" pid="3" name="MediaServiceImageTags">
    <vt:lpwstr/>
  </property>
</Properties>
</file>